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59" r:id="rId5"/>
    <p:sldId id="261" r:id="rId6"/>
    <p:sldId id="263" r:id="rId7"/>
    <p:sldId id="257" r:id="rId8"/>
    <p:sldId id="264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C2E5A7-9F06-47F2-B423-425FE9BE0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8130320-024E-4E6D-A3A5-B1F048121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1A3803-F582-4DD8-9BF7-7616F56C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D91C-B46F-49BF-A349-CAA207BE7D55}" type="datetimeFigureOut">
              <a:rPr lang="it-IT" smtClean="0"/>
              <a:t>22/09/2021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6D4EF8-EDCD-411F-A6FD-EB5F4340C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A3A27F-E79D-4631-A074-0B85A585F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915C-BAC3-4430-93B9-0A0D7AD34A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52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35784D-7FF5-4703-89BC-BDC4804CF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F3B1E77-1355-4AF2-B963-9C9600928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DD2979-536C-4629-95D5-B6780449C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D91C-B46F-49BF-A349-CAA207BE7D55}" type="datetimeFigureOut">
              <a:rPr lang="it-IT" smtClean="0"/>
              <a:t>22/09/2021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2DCD67-BEF2-49E4-9FEA-1816485F4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8166C0-6DDB-47C6-B818-476AC1292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915C-BAC3-4430-93B9-0A0D7AD34A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24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02F1BE4-7987-43F2-A07E-26B61E35A4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26A306F-D73F-4926-B4C2-2EB8A5FCC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5ADB7E-8A42-4291-ACA7-ED7CED9AA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D91C-B46F-49BF-A349-CAA207BE7D55}" type="datetimeFigureOut">
              <a:rPr lang="it-IT" smtClean="0"/>
              <a:t>22/09/2021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4AAB3D-E518-4395-9464-4E33562DD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73FC48-043D-4FBE-88AB-89436F04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915C-BAC3-4430-93B9-0A0D7AD34A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41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AAF964-5899-41D2-8DCE-5E96394CF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CDB4AE-2826-4FF9-8B6B-59072F1BD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01A578-14BB-47C3-94BB-481E7C51D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D91C-B46F-49BF-A349-CAA207BE7D55}" type="datetimeFigureOut">
              <a:rPr lang="it-IT" smtClean="0"/>
              <a:t>22/09/2021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06D404-07E6-4B6D-9C59-AA8B9FF81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1B1845-7BC3-4E70-8518-929927C87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915C-BAC3-4430-93B9-0A0D7AD34A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018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49DEB-E879-4550-B3CD-20C74A6FB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48299F-F8EC-4CE6-AD7E-BE6151432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C3742E-60A7-4D92-8D81-0C47BC59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D91C-B46F-49BF-A349-CAA207BE7D55}" type="datetimeFigureOut">
              <a:rPr lang="it-IT" smtClean="0"/>
              <a:t>22/09/2021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6C9A6D-E64A-4382-B5AD-3A4B3BAB3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B76F51-058F-4883-BB14-B7C2FCEF4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915C-BAC3-4430-93B9-0A0D7AD34A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50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5E249D-0535-442D-9A67-474A28B7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0917E1-471E-4A1D-90A3-7AF9C88AC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5D84EB0-F3E4-42EF-A794-0D9A787DE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F0343E-11CA-4571-BD5B-E406F851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D91C-B46F-49BF-A349-CAA207BE7D55}" type="datetimeFigureOut">
              <a:rPr lang="it-IT" smtClean="0"/>
              <a:t>22/09/2021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DF2CD86-8C8E-427A-857B-FB9B10845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77DA500-AB90-43F1-9B19-4E718205F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915C-BAC3-4430-93B9-0A0D7AD34A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26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7CD20C-41F2-4BB2-A8C0-82BBCCCD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E19A837-466E-45DC-9DAC-CF662ED99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B038BAA-8759-414B-902C-CF6B2161B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1A210E1-DCE1-4D06-AF47-96FEEC6ABD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097417F-F9A3-4349-B5FA-2FF9A609A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7E1B725-B1A8-4799-8101-B0394E87B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D91C-B46F-49BF-A349-CAA207BE7D55}" type="datetimeFigureOut">
              <a:rPr lang="it-IT" smtClean="0"/>
              <a:t>22/09/2021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447C8ED-A49C-4644-A332-0CE47842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06439F0-C0FC-40ED-B037-B4BB543BF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915C-BAC3-4430-93B9-0A0D7AD34A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506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282718-BBCA-4AAC-AAAA-2A411B9F7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CA1D139-1A36-4F88-9E31-044B5BEB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D91C-B46F-49BF-A349-CAA207BE7D55}" type="datetimeFigureOut">
              <a:rPr lang="it-IT" smtClean="0"/>
              <a:t>22/09/2021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D0C6E10-B06A-4BB6-AC49-760E286B9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7467257-D435-4097-AE22-D59B9650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915C-BAC3-4430-93B9-0A0D7AD34A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27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11F52E3-E88F-4C0F-A040-A8008B23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D91C-B46F-49BF-A349-CAA207BE7D55}" type="datetimeFigureOut">
              <a:rPr lang="it-IT" smtClean="0"/>
              <a:t>22/09/2021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E692183-2F3C-44F4-8699-00F2A4F00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11D88DC-FDFC-4360-9E31-FDE595629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915C-BAC3-4430-93B9-0A0D7AD34A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608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5A370C-AB24-459B-911B-897533563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B1A02C-9092-4F7B-96E4-0D7A4E5BB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3AFCF55-BB52-417D-B16F-5A5A78375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DE52AE0-4EA4-44C0-B003-D39B839FC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D91C-B46F-49BF-A349-CAA207BE7D55}" type="datetimeFigureOut">
              <a:rPr lang="it-IT" smtClean="0"/>
              <a:t>22/09/2021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ED921F2-6D75-47A3-8079-12504EB7E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A12C20-A358-40D0-8AC1-6EEDE732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915C-BAC3-4430-93B9-0A0D7AD34A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95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50F679-4045-4957-8C1D-495D09B74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4869510-D920-4211-BDFA-74BCF3C93C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1E6441-5E4F-42DA-BBCC-DE9DDA563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A186DC6-391A-473B-B2AD-1B4CC1CED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D91C-B46F-49BF-A349-CAA207BE7D55}" type="datetimeFigureOut">
              <a:rPr lang="it-IT" smtClean="0"/>
              <a:t>22/09/2021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F61CCFC-2A7E-4FE0-A01A-515E16B6B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2DB2F8-F18A-415B-A985-80F808AEC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915C-BAC3-4430-93B9-0A0D7AD34A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165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E394674-B14F-43E9-AAC9-2BD966CE9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3224C2-2D54-4E58-8B95-1E5F77AD2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AF7F9B-E983-4DE8-A445-380C8818F3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BD91C-B46F-49BF-A349-CAA207BE7D55}" type="datetimeFigureOut">
              <a:rPr lang="it-IT" smtClean="0"/>
              <a:t>22/09/2021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CBC893-6AC1-45D4-92FC-11F4457E5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968263-D75A-43E3-8753-4F31516E9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8915C-BAC3-4430-93B9-0A0D7AD34A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53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8A5707-19FA-43A1-B5A0-478660CCC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38790"/>
            <a:ext cx="9144000" cy="1205205"/>
          </a:xfrm>
        </p:spPr>
        <p:txBody>
          <a:bodyPr>
            <a:noAutofit/>
          </a:bodyPr>
          <a:lstStyle/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it-IT" sz="8800" b="1" dirty="0">
                <a:solidFill>
                  <a:srgbClr val="72C4CB"/>
                </a:solidFill>
                <a:latin typeface="Arial" panose="020B0604020202020204" pitchFamily="34" charset="0"/>
              </a:rPr>
              <a:t>welcome</a:t>
            </a: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C056B5B9-9B3E-4DD3-98BC-33670D6A5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621" y="1932318"/>
            <a:ext cx="9959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rgbClr val="72C4CB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PERCORSO FORMATIVO FINANZIATO DALLA REGIONE TOSCANA_POR 2014-2020PERCORSI DI ISTRUZIONE E FORMAZIONE PROFESSIONALE PER ADULTI DISOCCUPATI _ </a:t>
            </a:r>
            <a:r>
              <a:rPr lang="it-IT" sz="1200" b="1" dirty="0">
                <a:solidFill>
                  <a:srgbClr val="72C4CB"/>
                </a:solidFill>
                <a:latin typeface="Arial" panose="020B0604020202020204" pitchFamily="34" charset="0"/>
              </a:rPr>
              <a:t>codice progetto  253153</a:t>
            </a:r>
            <a:endParaRPr kumimoji="0" lang="it-IT" altLang="it-I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995D343F-F345-467C-8363-CC05E2DD3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60" name="image3.png">
            <a:extLst>
              <a:ext uri="{FF2B5EF4-FFF2-40B4-BE49-F238E27FC236}">
                <a16:creationId xmlns:a16="http://schemas.microsoft.com/office/drawing/2014/main" id="{5A742E62-ABF0-48E6-B744-177F5E07ACF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9477" y="201295"/>
            <a:ext cx="2507615" cy="593090"/>
          </a:xfrm>
          <a:prstGeom prst="rect">
            <a:avLst/>
          </a:prstGeom>
        </p:spPr>
      </p:pic>
      <p:pic>
        <p:nvPicPr>
          <p:cNvPr id="61" name="image4.jpeg">
            <a:extLst>
              <a:ext uri="{FF2B5EF4-FFF2-40B4-BE49-F238E27FC236}">
                <a16:creationId xmlns:a16="http://schemas.microsoft.com/office/drawing/2014/main" id="{53E65D74-5847-4A83-8F99-66B2D128033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79453" y="163602"/>
            <a:ext cx="901700" cy="617220"/>
          </a:xfrm>
          <a:prstGeom prst="rect">
            <a:avLst/>
          </a:prstGeom>
        </p:spPr>
      </p:pic>
      <p:pic>
        <p:nvPicPr>
          <p:cNvPr id="62" name="image5.jpeg">
            <a:extLst>
              <a:ext uri="{FF2B5EF4-FFF2-40B4-BE49-F238E27FC236}">
                <a16:creationId xmlns:a16="http://schemas.microsoft.com/office/drawing/2014/main" id="{61E1B3F4-8246-4359-9FD4-C54C8BD44CE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28577" y="247146"/>
            <a:ext cx="685165" cy="529590"/>
          </a:xfrm>
          <a:prstGeom prst="rect">
            <a:avLst/>
          </a:prstGeom>
        </p:spPr>
      </p:pic>
      <p:pic>
        <p:nvPicPr>
          <p:cNvPr id="63" name="image6.jpeg">
            <a:extLst>
              <a:ext uri="{FF2B5EF4-FFF2-40B4-BE49-F238E27FC236}">
                <a16:creationId xmlns:a16="http://schemas.microsoft.com/office/drawing/2014/main" id="{71157227-8D58-4D8E-BBBA-1DFD243D4FC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04513" y="218122"/>
            <a:ext cx="1699895" cy="559435"/>
          </a:xfrm>
          <a:prstGeom prst="rect">
            <a:avLst/>
          </a:prstGeom>
        </p:spPr>
      </p:pic>
      <p:pic>
        <p:nvPicPr>
          <p:cNvPr id="47" name="Picture 10" descr="Logo_LTA_ (1)">
            <a:extLst>
              <a:ext uri="{FF2B5EF4-FFF2-40B4-BE49-F238E27FC236}">
                <a16:creationId xmlns:a16="http://schemas.microsoft.com/office/drawing/2014/main" id="{7A901F13-8D02-4043-AFCC-F28DBB3F9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725" y="6013456"/>
            <a:ext cx="1142620" cy="73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517F34A-12C7-47E7-A82F-532F814192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4080" y="6187077"/>
            <a:ext cx="1142620" cy="559206"/>
          </a:xfrm>
          <a:prstGeom prst="rect">
            <a:avLst/>
          </a:prstGeom>
        </p:spPr>
      </p:pic>
      <p:grpSp>
        <p:nvGrpSpPr>
          <p:cNvPr id="11" name="Group 19">
            <a:extLst>
              <a:ext uri="{FF2B5EF4-FFF2-40B4-BE49-F238E27FC236}">
                <a16:creationId xmlns:a16="http://schemas.microsoft.com/office/drawing/2014/main" id="{57E0EADC-79BB-461F-B662-9B953A351AA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862180"/>
            <a:ext cx="2519430" cy="2836373"/>
            <a:chOff x="881" y="2196"/>
            <a:chExt cx="4168" cy="4798"/>
          </a:xfrm>
        </p:grpSpPr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87A29858-04D8-4C76-82AF-281F463A0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" y="2196"/>
              <a:ext cx="4157" cy="4372"/>
            </a:xfrm>
            <a:prstGeom prst="rect">
              <a:avLst/>
            </a:prstGeom>
            <a:solidFill>
              <a:srgbClr val="A6B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13" name="Picture 21">
              <a:extLst>
                <a:ext uri="{FF2B5EF4-FFF2-40B4-BE49-F238E27FC236}">
                  <a16:creationId xmlns:a16="http://schemas.microsoft.com/office/drawing/2014/main" id="{E210952C-8D61-4EEB-940C-1A19747D67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" y="2400"/>
              <a:ext cx="4113" cy="4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2">
              <a:extLst>
                <a:ext uri="{FF2B5EF4-FFF2-40B4-BE49-F238E27FC236}">
                  <a16:creationId xmlns:a16="http://schemas.microsoft.com/office/drawing/2014/main" id="{5A9DF560-9A2C-4294-9357-8EEDFAF10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" y="5076"/>
              <a:ext cx="1602" cy="1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8CF4C0FA-94D4-4406-A641-912EDE154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" y="5848"/>
              <a:ext cx="4168" cy="1146"/>
            </a:xfrm>
            <a:prstGeom prst="rect">
              <a:avLst/>
            </a:prstGeom>
            <a:solidFill>
              <a:srgbClr val="3D1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" name="Rectangle 24">
              <a:extLst>
                <a:ext uri="{FF2B5EF4-FFF2-40B4-BE49-F238E27FC236}">
                  <a16:creationId xmlns:a16="http://schemas.microsoft.com/office/drawing/2014/main" id="{D942B6EC-9253-451A-A582-967778B67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" y="6149"/>
              <a:ext cx="4168" cy="77"/>
            </a:xfrm>
            <a:prstGeom prst="rect">
              <a:avLst/>
            </a:prstGeom>
            <a:solidFill>
              <a:srgbClr val="260D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71227908-DEC7-4B9A-8F42-7C34EEE84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5516"/>
              <a:ext cx="36" cy="71"/>
            </a:xfrm>
            <a:custGeom>
              <a:avLst/>
              <a:gdLst>
                <a:gd name="T0" fmla="+- 0 3629 3594"/>
                <a:gd name="T1" fmla="*/ T0 w 36"/>
                <a:gd name="T2" fmla="+- 0 5553 5517"/>
                <a:gd name="T3" fmla="*/ 5553 h 71"/>
                <a:gd name="T4" fmla="+- 0 3621 3594"/>
                <a:gd name="T5" fmla="*/ T4 w 36"/>
                <a:gd name="T6" fmla="+- 0 5553 5517"/>
                <a:gd name="T7" fmla="*/ 5553 h 71"/>
                <a:gd name="T8" fmla="+- 0 3621 3594"/>
                <a:gd name="T9" fmla="*/ T8 w 36"/>
                <a:gd name="T10" fmla="+- 0 5517 5517"/>
                <a:gd name="T11" fmla="*/ 5517 h 71"/>
                <a:gd name="T12" fmla="+- 0 3602 3594"/>
                <a:gd name="T13" fmla="*/ T12 w 36"/>
                <a:gd name="T14" fmla="+- 0 5517 5517"/>
                <a:gd name="T15" fmla="*/ 5517 h 71"/>
                <a:gd name="T16" fmla="+- 0 3602 3594"/>
                <a:gd name="T17" fmla="*/ T16 w 36"/>
                <a:gd name="T18" fmla="+- 0 5553 5517"/>
                <a:gd name="T19" fmla="*/ 5553 h 71"/>
                <a:gd name="T20" fmla="+- 0 3594 3594"/>
                <a:gd name="T21" fmla="*/ T20 w 36"/>
                <a:gd name="T22" fmla="+- 0 5553 5517"/>
                <a:gd name="T23" fmla="*/ 5553 h 71"/>
                <a:gd name="T24" fmla="+- 0 3594 3594"/>
                <a:gd name="T25" fmla="*/ T24 w 36"/>
                <a:gd name="T26" fmla="+- 0 5587 5517"/>
                <a:gd name="T27" fmla="*/ 5587 h 71"/>
                <a:gd name="T28" fmla="+- 0 3629 3594"/>
                <a:gd name="T29" fmla="*/ T28 w 36"/>
                <a:gd name="T30" fmla="+- 0 5587 5517"/>
                <a:gd name="T31" fmla="*/ 5587 h 71"/>
                <a:gd name="T32" fmla="+- 0 3629 3594"/>
                <a:gd name="T33" fmla="*/ T32 w 36"/>
                <a:gd name="T34" fmla="+- 0 5553 5517"/>
                <a:gd name="T35" fmla="*/ 5553 h 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36" h="71">
                  <a:moveTo>
                    <a:pt x="35" y="36"/>
                  </a:moveTo>
                  <a:lnTo>
                    <a:pt x="27" y="36"/>
                  </a:lnTo>
                  <a:lnTo>
                    <a:pt x="27" y="0"/>
                  </a:lnTo>
                  <a:lnTo>
                    <a:pt x="8" y="0"/>
                  </a:lnTo>
                  <a:lnTo>
                    <a:pt x="8" y="36"/>
                  </a:lnTo>
                  <a:lnTo>
                    <a:pt x="0" y="36"/>
                  </a:lnTo>
                  <a:lnTo>
                    <a:pt x="0" y="70"/>
                  </a:lnTo>
                  <a:lnTo>
                    <a:pt x="35" y="70"/>
                  </a:lnTo>
                  <a:lnTo>
                    <a:pt x="35" y="36"/>
                  </a:lnTo>
                  <a:close/>
                </a:path>
              </a:pathLst>
            </a:custGeom>
            <a:solidFill>
              <a:srgbClr val="AEC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" name="AutoShape 26">
              <a:extLst>
                <a:ext uri="{FF2B5EF4-FFF2-40B4-BE49-F238E27FC236}">
                  <a16:creationId xmlns:a16="http://schemas.microsoft.com/office/drawing/2014/main" id="{5C8EFF0D-E543-4F9A-A5C6-F81EDF9FA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" y="5572"/>
              <a:ext cx="401" cy="202"/>
            </a:xfrm>
            <a:custGeom>
              <a:avLst/>
              <a:gdLst>
                <a:gd name="T0" fmla="+- 0 3804 3411"/>
                <a:gd name="T1" fmla="*/ T0 w 401"/>
                <a:gd name="T2" fmla="+- 0 5732 5573"/>
                <a:gd name="T3" fmla="*/ 5732 h 202"/>
                <a:gd name="T4" fmla="+- 0 3420 3411"/>
                <a:gd name="T5" fmla="*/ T4 w 401"/>
                <a:gd name="T6" fmla="+- 0 5732 5573"/>
                <a:gd name="T7" fmla="*/ 5732 h 202"/>
                <a:gd name="T8" fmla="+- 0 3422 3411"/>
                <a:gd name="T9" fmla="*/ T8 w 401"/>
                <a:gd name="T10" fmla="+- 0 5731 5573"/>
                <a:gd name="T11" fmla="*/ 5731 h 202"/>
                <a:gd name="T12" fmla="+- 0 3422 3411"/>
                <a:gd name="T13" fmla="*/ T12 w 401"/>
                <a:gd name="T14" fmla="+- 0 5730 5573"/>
                <a:gd name="T15" fmla="*/ 5730 h 202"/>
                <a:gd name="T16" fmla="+- 0 3437 3411"/>
                <a:gd name="T17" fmla="*/ T16 w 401"/>
                <a:gd name="T18" fmla="+- 0 5669 5573"/>
                <a:gd name="T19" fmla="*/ 5669 h 202"/>
                <a:gd name="T20" fmla="+- 0 3478 3411"/>
                <a:gd name="T21" fmla="*/ T20 w 401"/>
                <a:gd name="T22" fmla="+- 0 5619 5573"/>
                <a:gd name="T23" fmla="*/ 5619 h 202"/>
                <a:gd name="T24" fmla="+- 0 3538 3411"/>
                <a:gd name="T25" fmla="*/ T24 w 401"/>
                <a:gd name="T26" fmla="+- 0 5585 5573"/>
                <a:gd name="T27" fmla="*/ 5585 h 202"/>
                <a:gd name="T28" fmla="+- 0 3612 3411"/>
                <a:gd name="T29" fmla="*/ T28 w 401"/>
                <a:gd name="T30" fmla="+- 0 5573 5573"/>
                <a:gd name="T31" fmla="*/ 5573 h 202"/>
                <a:gd name="T32" fmla="+- 0 3686 3411"/>
                <a:gd name="T33" fmla="*/ T32 w 401"/>
                <a:gd name="T34" fmla="+- 0 5585 5573"/>
                <a:gd name="T35" fmla="*/ 5585 h 202"/>
                <a:gd name="T36" fmla="+- 0 3746 3411"/>
                <a:gd name="T37" fmla="*/ T36 w 401"/>
                <a:gd name="T38" fmla="+- 0 5619 5573"/>
                <a:gd name="T39" fmla="*/ 5619 h 202"/>
                <a:gd name="T40" fmla="+- 0 3787 3411"/>
                <a:gd name="T41" fmla="*/ T40 w 401"/>
                <a:gd name="T42" fmla="+- 0 5669 5573"/>
                <a:gd name="T43" fmla="*/ 5669 h 202"/>
                <a:gd name="T44" fmla="+- 0 3802 3411"/>
                <a:gd name="T45" fmla="*/ T44 w 401"/>
                <a:gd name="T46" fmla="+- 0 5730 5573"/>
                <a:gd name="T47" fmla="*/ 5730 h 202"/>
                <a:gd name="T48" fmla="+- 0 3802 3411"/>
                <a:gd name="T49" fmla="*/ T48 w 401"/>
                <a:gd name="T50" fmla="+- 0 5731 5573"/>
                <a:gd name="T51" fmla="*/ 5731 h 202"/>
                <a:gd name="T52" fmla="+- 0 3804 3411"/>
                <a:gd name="T53" fmla="*/ T52 w 401"/>
                <a:gd name="T54" fmla="+- 0 5732 5573"/>
                <a:gd name="T55" fmla="*/ 5732 h 202"/>
                <a:gd name="T56" fmla="+- 0 3808 3411"/>
                <a:gd name="T57" fmla="*/ T56 w 401"/>
                <a:gd name="T58" fmla="+- 0 5774 5573"/>
                <a:gd name="T59" fmla="*/ 5774 h 202"/>
                <a:gd name="T60" fmla="+- 0 3415 3411"/>
                <a:gd name="T61" fmla="*/ T60 w 401"/>
                <a:gd name="T62" fmla="+- 0 5774 5573"/>
                <a:gd name="T63" fmla="*/ 5774 h 202"/>
                <a:gd name="T64" fmla="+- 0 3411 3411"/>
                <a:gd name="T65" fmla="*/ T64 w 401"/>
                <a:gd name="T66" fmla="+- 0 5770 5573"/>
                <a:gd name="T67" fmla="*/ 5770 h 202"/>
                <a:gd name="T68" fmla="+- 0 3411 3411"/>
                <a:gd name="T69" fmla="*/ T68 w 401"/>
                <a:gd name="T70" fmla="+- 0 5736 5573"/>
                <a:gd name="T71" fmla="*/ 5736 h 202"/>
                <a:gd name="T72" fmla="+- 0 3414 3411"/>
                <a:gd name="T73" fmla="*/ T72 w 401"/>
                <a:gd name="T74" fmla="+- 0 5732 5573"/>
                <a:gd name="T75" fmla="*/ 5732 h 202"/>
                <a:gd name="T76" fmla="+- 0 3810 3411"/>
                <a:gd name="T77" fmla="*/ T76 w 401"/>
                <a:gd name="T78" fmla="+- 0 5732 5573"/>
                <a:gd name="T79" fmla="*/ 5732 h 202"/>
                <a:gd name="T80" fmla="+- 0 3812 3411"/>
                <a:gd name="T81" fmla="*/ T80 w 401"/>
                <a:gd name="T82" fmla="+- 0 5736 5573"/>
                <a:gd name="T83" fmla="*/ 5736 h 202"/>
                <a:gd name="T84" fmla="+- 0 3812 3411"/>
                <a:gd name="T85" fmla="*/ T84 w 401"/>
                <a:gd name="T86" fmla="+- 0 5770 5573"/>
                <a:gd name="T87" fmla="*/ 5770 h 202"/>
                <a:gd name="T88" fmla="+- 0 3808 3411"/>
                <a:gd name="T89" fmla="*/ T88 w 401"/>
                <a:gd name="T90" fmla="+- 0 5774 5573"/>
                <a:gd name="T91" fmla="*/ 5774 h 20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401" h="202">
                  <a:moveTo>
                    <a:pt x="393" y="159"/>
                  </a:moveTo>
                  <a:lnTo>
                    <a:pt x="9" y="159"/>
                  </a:lnTo>
                  <a:lnTo>
                    <a:pt x="11" y="158"/>
                  </a:lnTo>
                  <a:lnTo>
                    <a:pt x="11" y="157"/>
                  </a:lnTo>
                  <a:lnTo>
                    <a:pt x="26" y="96"/>
                  </a:lnTo>
                  <a:lnTo>
                    <a:pt x="67" y="46"/>
                  </a:lnTo>
                  <a:lnTo>
                    <a:pt x="127" y="12"/>
                  </a:lnTo>
                  <a:lnTo>
                    <a:pt x="201" y="0"/>
                  </a:lnTo>
                  <a:lnTo>
                    <a:pt x="275" y="12"/>
                  </a:lnTo>
                  <a:lnTo>
                    <a:pt x="335" y="46"/>
                  </a:lnTo>
                  <a:lnTo>
                    <a:pt x="376" y="96"/>
                  </a:lnTo>
                  <a:lnTo>
                    <a:pt x="391" y="157"/>
                  </a:lnTo>
                  <a:lnTo>
                    <a:pt x="391" y="158"/>
                  </a:lnTo>
                  <a:lnTo>
                    <a:pt x="393" y="159"/>
                  </a:lnTo>
                  <a:close/>
                  <a:moveTo>
                    <a:pt x="397" y="201"/>
                  </a:moveTo>
                  <a:lnTo>
                    <a:pt x="4" y="201"/>
                  </a:lnTo>
                  <a:lnTo>
                    <a:pt x="0" y="197"/>
                  </a:lnTo>
                  <a:lnTo>
                    <a:pt x="0" y="163"/>
                  </a:lnTo>
                  <a:lnTo>
                    <a:pt x="3" y="159"/>
                  </a:lnTo>
                  <a:lnTo>
                    <a:pt x="399" y="159"/>
                  </a:lnTo>
                  <a:lnTo>
                    <a:pt x="401" y="163"/>
                  </a:lnTo>
                  <a:lnTo>
                    <a:pt x="401" y="197"/>
                  </a:lnTo>
                  <a:lnTo>
                    <a:pt x="397" y="201"/>
                  </a:lnTo>
                  <a:close/>
                </a:path>
              </a:pathLst>
            </a:custGeom>
            <a:solidFill>
              <a:srgbClr val="CFE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03D46EF2-64D2-49C3-9174-F36103A5F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" y="5536"/>
              <a:ext cx="48" cy="30"/>
            </a:xfrm>
            <a:custGeom>
              <a:avLst/>
              <a:gdLst>
                <a:gd name="T0" fmla="+- 0 3625 3588"/>
                <a:gd name="T1" fmla="*/ T0 w 48"/>
                <a:gd name="T2" fmla="+- 0 5566 5536"/>
                <a:gd name="T3" fmla="*/ 5566 h 30"/>
                <a:gd name="T4" fmla="+- 0 3598 3588"/>
                <a:gd name="T5" fmla="*/ T4 w 48"/>
                <a:gd name="T6" fmla="+- 0 5566 5536"/>
                <a:gd name="T7" fmla="*/ 5566 h 30"/>
                <a:gd name="T8" fmla="+- 0 3588 3588"/>
                <a:gd name="T9" fmla="*/ T8 w 48"/>
                <a:gd name="T10" fmla="+- 0 5560 5536"/>
                <a:gd name="T11" fmla="*/ 5560 h 30"/>
                <a:gd name="T12" fmla="+- 0 3588 3588"/>
                <a:gd name="T13" fmla="*/ T12 w 48"/>
                <a:gd name="T14" fmla="+- 0 5543 5536"/>
                <a:gd name="T15" fmla="*/ 5543 h 30"/>
                <a:gd name="T16" fmla="+- 0 3598 3588"/>
                <a:gd name="T17" fmla="*/ T16 w 48"/>
                <a:gd name="T18" fmla="+- 0 5536 5536"/>
                <a:gd name="T19" fmla="*/ 5536 h 30"/>
                <a:gd name="T20" fmla="+- 0 3625 3588"/>
                <a:gd name="T21" fmla="*/ T20 w 48"/>
                <a:gd name="T22" fmla="+- 0 5536 5536"/>
                <a:gd name="T23" fmla="*/ 5536 h 30"/>
                <a:gd name="T24" fmla="+- 0 3635 3588"/>
                <a:gd name="T25" fmla="*/ T24 w 48"/>
                <a:gd name="T26" fmla="+- 0 5543 5536"/>
                <a:gd name="T27" fmla="*/ 5543 h 30"/>
                <a:gd name="T28" fmla="+- 0 3635 3588"/>
                <a:gd name="T29" fmla="*/ T28 w 48"/>
                <a:gd name="T30" fmla="+- 0 5551 5536"/>
                <a:gd name="T31" fmla="*/ 5551 h 30"/>
                <a:gd name="T32" fmla="+- 0 3635 3588"/>
                <a:gd name="T33" fmla="*/ T32 w 48"/>
                <a:gd name="T34" fmla="+- 0 5560 5536"/>
                <a:gd name="T35" fmla="*/ 5560 h 30"/>
                <a:gd name="T36" fmla="+- 0 3625 3588"/>
                <a:gd name="T37" fmla="*/ T36 w 48"/>
                <a:gd name="T38" fmla="+- 0 5566 5536"/>
                <a:gd name="T39" fmla="*/ 5566 h 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8" h="30">
                  <a:moveTo>
                    <a:pt x="37" y="30"/>
                  </a:moveTo>
                  <a:lnTo>
                    <a:pt x="10" y="30"/>
                  </a:lnTo>
                  <a:lnTo>
                    <a:pt x="0" y="24"/>
                  </a:lnTo>
                  <a:lnTo>
                    <a:pt x="0" y="7"/>
                  </a:lnTo>
                  <a:lnTo>
                    <a:pt x="10" y="0"/>
                  </a:lnTo>
                  <a:lnTo>
                    <a:pt x="37" y="0"/>
                  </a:lnTo>
                  <a:lnTo>
                    <a:pt x="47" y="7"/>
                  </a:lnTo>
                  <a:lnTo>
                    <a:pt x="47" y="15"/>
                  </a:lnTo>
                  <a:lnTo>
                    <a:pt x="47" y="24"/>
                  </a:lnTo>
                  <a:lnTo>
                    <a:pt x="37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" name="AutoShape 28">
              <a:extLst>
                <a:ext uri="{FF2B5EF4-FFF2-40B4-BE49-F238E27FC236}">
                  <a16:creationId xmlns:a16="http://schemas.microsoft.com/office/drawing/2014/main" id="{4BDF9B17-F503-4AA1-9350-B8E73CCC5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5514"/>
              <a:ext cx="36" cy="51"/>
            </a:xfrm>
            <a:custGeom>
              <a:avLst/>
              <a:gdLst>
                <a:gd name="T0" fmla="+- 0 3626 3594"/>
                <a:gd name="T1" fmla="*/ T0 w 36"/>
                <a:gd name="T2" fmla="+- 0 5529 5514"/>
                <a:gd name="T3" fmla="*/ 5529 h 51"/>
                <a:gd name="T4" fmla="+- 0 3626 3594"/>
                <a:gd name="T5" fmla="*/ T4 w 36"/>
                <a:gd name="T6" fmla="+- 0 5526 5514"/>
                <a:gd name="T7" fmla="*/ 5526 h 51"/>
                <a:gd name="T8" fmla="+- 0 3626 3594"/>
                <a:gd name="T9" fmla="*/ T8 w 36"/>
                <a:gd name="T10" fmla="+- 0 5526 5514"/>
                <a:gd name="T11" fmla="*/ 5526 h 51"/>
                <a:gd name="T12" fmla="+- 0 3626 3594"/>
                <a:gd name="T13" fmla="*/ T12 w 36"/>
                <a:gd name="T14" fmla="+- 0 5519 5514"/>
                <a:gd name="T15" fmla="*/ 5519 h 51"/>
                <a:gd name="T16" fmla="+- 0 3619 3594"/>
                <a:gd name="T17" fmla="*/ T16 w 36"/>
                <a:gd name="T18" fmla="+- 0 5514 5514"/>
                <a:gd name="T19" fmla="*/ 5514 h 51"/>
                <a:gd name="T20" fmla="+- 0 3604 3594"/>
                <a:gd name="T21" fmla="*/ T20 w 36"/>
                <a:gd name="T22" fmla="+- 0 5514 5514"/>
                <a:gd name="T23" fmla="*/ 5514 h 51"/>
                <a:gd name="T24" fmla="+- 0 3597 3594"/>
                <a:gd name="T25" fmla="*/ T24 w 36"/>
                <a:gd name="T26" fmla="+- 0 5519 5514"/>
                <a:gd name="T27" fmla="*/ 5519 h 51"/>
                <a:gd name="T28" fmla="+- 0 3597 3594"/>
                <a:gd name="T29" fmla="*/ T28 w 36"/>
                <a:gd name="T30" fmla="+- 0 5526 5514"/>
                <a:gd name="T31" fmla="*/ 5526 h 51"/>
                <a:gd name="T32" fmla="+- 0 3597 3594"/>
                <a:gd name="T33" fmla="*/ T32 w 36"/>
                <a:gd name="T34" fmla="+- 0 5526 5514"/>
                <a:gd name="T35" fmla="*/ 5526 h 51"/>
                <a:gd name="T36" fmla="+- 0 3597 3594"/>
                <a:gd name="T37" fmla="*/ T36 w 36"/>
                <a:gd name="T38" fmla="+- 0 5529 5514"/>
                <a:gd name="T39" fmla="*/ 5529 h 51"/>
                <a:gd name="T40" fmla="+- 0 3626 3594"/>
                <a:gd name="T41" fmla="*/ T40 w 36"/>
                <a:gd name="T42" fmla="+- 0 5529 5514"/>
                <a:gd name="T43" fmla="*/ 5529 h 51"/>
                <a:gd name="T44" fmla="+- 0 3626 3594"/>
                <a:gd name="T45" fmla="*/ T44 w 36"/>
                <a:gd name="T46" fmla="+- 0 5529 5514"/>
                <a:gd name="T47" fmla="*/ 5529 h 51"/>
                <a:gd name="T48" fmla="+- 0 3629 3594"/>
                <a:gd name="T49" fmla="*/ T48 w 36"/>
                <a:gd name="T50" fmla="+- 0 5544 5514"/>
                <a:gd name="T51" fmla="*/ 5544 h 51"/>
                <a:gd name="T52" fmla="+- 0 3621 3594"/>
                <a:gd name="T53" fmla="*/ T52 w 36"/>
                <a:gd name="T54" fmla="+- 0 5539 5514"/>
                <a:gd name="T55" fmla="*/ 5539 h 51"/>
                <a:gd name="T56" fmla="+- 0 3602 3594"/>
                <a:gd name="T57" fmla="*/ T56 w 36"/>
                <a:gd name="T58" fmla="+- 0 5539 5514"/>
                <a:gd name="T59" fmla="*/ 5539 h 51"/>
                <a:gd name="T60" fmla="+- 0 3594 3594"/>
                <a:gd name="T61" fmla="*/ T60 w 36"/>
                <a:gd name="T62" fmla="+- 0 5544 5514"/>
                <a:gd name="T63" fmla="*/ 5544 h 51"/>
                <a:gd name="T64" fmla="+- 0 3594 3594"/>
                <a:gd name="T65" fmla="*/ T64 w 36"/>
                <a:gd name="T66" fmla="+- 0 5558 5514"/>
                <a:gd name="T67" fmla="*/ 5558 h 51"/>
                <a:gd name="T68" fmla="+- 0 3602 3594"/>
                <a:gd name="T69" fmla="*/ T68 w 36"/>
                <a:gd name="T70" fmla="+- 0 5564 5514"/>
                <a:gd name="T71" fmla="*/ 5564 h 51"/>
                <a:gd name="T72" fmla="+- 0 3621 3594"/>
                <a:gd name="T73" fmla="*/ T72 w 36"/>
                <a:gd name="T74" fmla="+- 0 5564 5514"/>
                <a:gd name="T75" fmla="*/ 5564 h 51"/>
                <a:gd name="T76" fmla="+- 0 3629 3594"/>
                <a:gd name="T77" fmla="*/ T76 w 36"/>
                <a:gd name="T78" fmla="+- 0 5558 5514"/>
                <a:gd name="T79" fmla="*/ 5558 h 51"/>
                <a:gd name="T80" fmla="+- 0 3629 3594"/>
                <a:gd name="T81" fmla="*/ T80 w 36"/>
                <a:gd name="T82" fmla="+- 0 5551 5514"/>
                <a:gd name="T83" fmla="*/ 5551 h 51"/>
                <a:gd name="T84" fmla="+- 0 3629 3594"/>
                <a:gd name="T85" fmla="*/ T84 w 36"/>
                <a:gd name="T86" fmla="+- 0 5544 5514"/>
                <a:gd name="T87" fmla="*/ 5544 h 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36" h="51">
                  <a:moveTo>
                    <a:pt x="32" y="15"/>
                  </a:moveTo>
                  <a:lnTo>
                    <a:pt x="32" y="12"/>
                  </a:lnTo>
                  <a:lnTo>
                    <a:pt x="32" y="5"/>
                  </a:lnTo>
                  <a:lnTo>
                    <a:pt x="25" y="0"/>
                  </a:lnTo>
                  <a:lnTo>
                    <a:pt x="10" y="0"/>
                  </a:lnTo>
                  <a:lnTo>
                    <a:pt x="3" y="5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32" y="15"/>
                  </a:lnTo>
                  <a:close/>
                  <a:moveTo>
                    <a:pt x="35" y="30"/>
                  </a:moveTo>
                  <a:lnTo>
                    <a:pt x="27" y="25"/>
                  </a:lnTo>
                  <a:lnTo>
                    <a:pt x="8" y="25"/>
                  </a:lnTo>
                  <a:lnTo>
                    <a:pt x="0" y="30"/>
                  </a:lnTo>
                  <a:lnTo>
                    <a:pt x="0" y="44"/>
                  </a:lnTo>
                  <a:lnTo>
                    <a:pt x="8" y="50"/>
                  </a:lnTo>
                  <a:lnTo>
                    <a:pt x="27" y="50"/>
                  </a:lnTo>
                  <a:lnTo>
                    <a:pt x="35" y="44"/>
                  </a:lnTo>
                  <a:lnTo>
                    <a:pt x="35" y="37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CFE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3122E454-A6B1-4053-95E0-190B5A653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" y="5776"/>
              <a:ext cx="464" cy="74"/>
            </a:xfrm>
            <a:custGeom>
              <a:avLst/>
              <a:gdLst>
                <a:gd name="T0" fmla="+- 0 3386 3386"/>
                <a:gd name="T1" fmla="*/ T0 w 464"/>
                <a:gd name="T2" fmla="+- 0 5851 5777"/>
                <a:gd name="T3" fmla="*/ 5851 h 74"/>
                <a:gd name="T4" fmla="+- 0 3417 3386"/>
                <a:gd name="T5" fmla="*/ T4 w 464"/>
                <a:gd name="T6" fmla="+- 0 5777 5777"/>
                <a:gd name="T7" fmla="*/ 5777 h 74"/>
                <a:gd name="T8" fmla="+- 0 3810 3386"/>
                <a:gd name="T9" fmla="*/ T8 w 464"/>
                <a:gd name="T10" fmla="+- 0 5777 5777"/>
                <a:gd name="T11" fmla="*/ 5777 h 74"/>
                <a:gd name="T12" fmla="+- 0 3849 3386"/>
                <a:gd name="T13" fmla="*/ T12 w 464"/>
                <a:gd name="T14" fmla="+- 0 5849 5777"/>
                <a:gd name="T15" fmla="*/ 5849 h 74"/>
                <a:gd name="T16" fmla="+- 0 3386 3386"/>
                <a:gd name="T17" fmla="*/ T16 w 464"/>
                <a:gd name="T18" fmla="+- 0 5851 5777"/>
                <a:gd name="T19" fmla="*/ 5851 h 7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64" h="74">
                  <a:moveTo>
                    <a:pt x="0" y="74"/>
                  </a:moveTo>
                  <a:lnTo>
                    <a:pt x="31" y="0"/>
                  </a:lnTo>
                  <a:lnTo>
                    <a:pt x="424" y="0"/>
                  </a:lnTo>
                  <a:lnTo>
                    <a:pt x="463" y="72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40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24" name="Picture 30">
              <a:extLst>
                <a:ext uri="{FF2B5EF4-FFF2-40B4-BE49-F238E27FC236}">
                  <a16:creationId xmlns:a16="http://schemas.microsoft.com/office/drawing/2014/main" id="{F830B823-EBEC-4DE9-A893-19F595BF80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" y="5595"/>
              <a:ext cx="395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31">
              <a:extLst>
                <a:ext uri="{FF2B5EF4-FFF2-40B4-BE49-F238E27FC236}">
                  <a16:creationId xmlns:a16="http://schemas.microsoft.com/office/drawing/2014/main" id="{00FD4FFF-F326-4E5F-BFEE-40FFC7EE4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3" y="5863"/>
              <a:ext cx="942" cy="264"/>
            </a:xfrm>
            <a:prstGeom prst="rect">
              <a:avLst/>
            </a:prstGeom>
            <a:solidFill>
              <a:srgbClr val="F699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" name="AutoShape 32">
              <a:extLst>
                <a:ext uri="{FF2B5EF4-FFF2-40B4-BE49-F238E27FC236}">
                  <a16:creationId xmlns:a16="http://schemas.microsoft.com/office/drawing/2014/main" id="{AF359CBC-96ED-4DB0-A7F0-3B012A779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5935"/>
              <a:ext cx="814" cy="126"/>
            </a:xfrm>
            <a:custGeom>
              <a:avLst/>
              <a:gdLst>
                <a:gd name="T0" fmla="+- 0 2684 2567"/>
                <a:gd name="T1" fmla="*/ T0 w 814"/>
                <a:gd name="T2" fmla="+- 0 5987 5935"/>
                <a:gd name="T3" fmla="*/ 5987 h 126"/>
                <a:gd name="T4" fmla="+- 0 2676 2567"/>
                <a:gd name="T5" fmla="*/ T4 w 814"/>
                <a:gd name="T6" fmla="+- 0 6029 5935"/>
                <a:gd name="T7" fmla="*/ 6029 h 126"/>
                <a:gd name="T8" fmla="+- 0 2672 2567"/>
                <a:gd name="T9" fmla="*/ T8 w 814"/>
                <a:gd name="T10" fmla="+- 0 5999 5935"/>
                <a:gd name="T11" fmla="*/ 5999 h 126"/>
                <a:gd name="T12" fmla="+- 0 2631 2567"/>
                <a:gd name="T13" fmla="*/ T12 w 814"/>
                <a:gd name="T14" fmla="+- 0 5937 5935"/>
                <a:gd name="T15" fmla="*/ 5937 h 126"/>
                <a:gd name="T16" fmla="+- 0 2614 2567"/>
                <a:gd name="T17" fmla="*/ T16 w 814"/>
                <a:gd name="T18" fmla="+- 0 6020 5935"/>
                <a:gd name="T19" fmla="*/ 6020 h 126"/>
                <a:gd name="T20" fmla="+- 0 2607 2567"/>
                <a:gd name="T21" fmla="*/ T20 w 814"/>
                <a:gd name="T22" fmla="+- 0 5998 5935"/>
                <a:gd name="T23" fmla="*/ 5998 h 126"/>
                <a:gd name="T24" fmla="+- 0 2595 2567"/>
                <a:gd name="T25" fmla="*/ T24 w 814"/>
                <a:gd name="T26" fmla="+- 0 6059 5935"/>
                <a:gd name="T27" fmla="*/ 6059 h 126"/>
                <a:gd name="T28" fmla="+- 0 2640 2567"/>
                <a:gd name="T29" fmla="*/ T28 w 814"/>
                <a:gd name="T30" fmla="+- 0 5994 5935"/>
                <a:gd name="T31" fmla="*/ 5994 h 126"/>
                <a:gd name="T32" fmla="+- 0 2645 2567"/>
                <a:gd name="T33" fmla="*/ T32 w 814"/>
                <a:gd name="T34" fmla="+- 0 5969 5935"/>
                <a:gd name="T35" fmla="*/ 5969 h 126"/>
                <a:gd name="T36" fmla="+- 0 2661 2567"/>
                <a:gd name="T37" fmla="*/ T36 w 814"/>
                <a:gd name="T38" fmla="+- 0 6059 5935"/>
                <a:gd name="T39" fmla="*/ 6059 h 126"/>
                <a:gd name="T40" fmla="+- 0 2814 2567"/>
                <a:gd name="T41" fmla="*/ T40 w 814"/>
                <a:gd name="T42" fmla="+- 0 6036 5935"/>
                <a:gd name="T43" fmla="*/ 6036 h 126"/>
                <a:gd name="T44" fmla="+- 0 2808 2567"/>
                <a:gd name="T45" fmla="*/ T44 w 814"/>
                <a:gd name="T46" fmla="+- 0 6007 5935"/>
                <a:gd name="T47" fmla="*/ 6007 h 126"/>
                <a:gd name="T48" fmla="+- 0 2764 2567"/>
                <a:gd name="T49" fmla="*/ T48 w 814"/>
                <a:gd name="T50" fmla="+- 0 5960 5935"/>
                <a:gd name="T51" fmla="*/ 5960 h 126"/>
                <a:gd name="T52" fmla="+- 0 2736 2567"/>
                <a:gd name="T53" fmla="*/ T52 w 814"/>
                <a:gd name="T54" fmla="+- 0 5937 5935"/>
                <a:gd name="T55" fmla="*/ 5937 h 126"/>
                <a:gd name="T56" fmla="+- 0 2814 2567"/>
                <a:gd name="T57" fmla="*/ T56 w 814"/>
                <a:gd name="T58" fmla="+- 0 6036 5935"/>
                <a:gd name="T59" fmla="*/ 6036 h 126"/>
                <a:gd name="T60" fmla="+- 0 2860 2567"/>
                <a:gd name="T61" fmla="*/ T60 w 814"/>
                <a:gd name="T62" fmla="+- 0 5937 5935"/>
                <a:gd name="T63" fmla="*/ 5937 h 126"/>
                <a:gd name="T64" fmla="+- 0 2909 2567"/>
                <a:gd name="T65" fmla="*/ T64 w 814"/>
                <a:gd name="T66" fmla="+- 0 6059 5935"/>
                <a:gd name="T67" fmla="*/ 6059 h 126"/>
                <a:gd name="T68" fmla="+- 0 3004 2567"/>
                <a:gd name="T69" fmla="*/ T68 w 814"/>
                <a:gd name="T70" fmla="+- 0 5938 5935"/>
                <a:gd name="T71" fmla="*/ 5938 h 126"/>
                <a:gd name="T72" fmla="+- 0 2953 2567"/>
                <a:gd name="T73" fmla="*/ T72 w 814"/>
                <a:gd name="T74" fmla="+- 0 5940 5935"/>
                <a:gd name="T75" fmla="*/ 5940 h 126"/>
                <a:gd name="T76" fmla="+- 0 2912 2567"/>
                <a:gd name="T77" fmla="*/ T76 w 814"/>
                <a:gd name="T78" fmla="+- 0 6000 5935"/>
                <a:gd name="T79" fmla="*/ 6000 h 126"/>
                <a:gd name="T80" fmla="+- 0 2948 2567"/>
                <a:gd name="T81" fmla="*/ T80 w 814"/>
                <a:gd name="T82" fmla="+- 0 6056 5935"/>
                <a:gd name="T83" fmla="*/ 6056 h 126"/>
                <a:gd name="T84" fmla="+- 0 3002 2567"/>
                <a:gd name="T85" fmla="*/ T84 w 814"/>
                <a:gd name="T86" fmla="+- 0 6058 5935"/>
                <a:gd name="T87" fmla="*/ 6058 h 126"/>
                <a:gd name="T88" fmla="+- 0 2998 2567"/>
                <a:gd name="T89" fmla="*/ T88 w 814"/>
                <a:gd name="T90" fmla="+- 0 6036 5935"/>
                <a:gd name="T91" fmla="*/ 6036 h 126"/>
                <a:gd name="T92" fmla="+- 0 2964 2567"/>
                <a:gd name="T93" fmla="*/ T92 w 814"/>
                <a:gd name="T94" fmla="+- 0 6035 5935"/>
                <a:gd name="T95" fmla="*/ 6035 h 126"/>
                <a:gd name="T96" fmla="+- 0 2941 2567"/>
                <a:gd name="T97" fmla="*/ T96 w 814"/>
                <a:gd name="T98" fmla="+- 0 5998 5935"/>
                <a:gd name="T99" fmla="*/ 5998 h 126"/>
                <a:gd name="T100" fmla="+- 0 2965 2567"/>
                <a:gd name="T101" fmla="*/ T100 w 814"/>
                <a:gd name="T102" fmla="+- 0 5961 5935"/>
                <a:gd name="T103" fmla="*/ 5961 h 126"/>
                <a:gd name="T104" fmla="+- 0 2998 2567"/>
                <a:gd name="T105" fmla="*/ T104 w 814"/>
                <a:gd name="T106" fmla="+- 0 5960 5935"/>
                <a:gd name="T107" fmla="*/ 5960 h 126"/>
                <a:gd name="T108" fmla="+- 0 3131 2567"/>
                <a:gd name="T109" fmla="*/ T108 w 814"/>
                <a:gd name="T110" fmla="+- 0 5997 5935"/>
                <a:gd name="T111" fmla="*/ 5997 h 126"/>
                <a:gd name="T112" fmla="+- 0 3116 2567"/>
                <a:gd name="T113" fmla="*/ T112 w 814"/>
                <a:gd name="T114" fmla="+- 0 5953 5935"/>
                <a:gd name="T115" fmla="*/ 5953 h 126"/>
                <a:gd name="T116" fmla="+- 0 3102 2567"/>
                <a:gd name="T117" fmla="*/ T116 w 814"/>
                <a:gd name="T118" fmla="+- 0 5999 5935"/>
                <a:gd name="T119" fmla="*/ 5999 h 126"/>
                <a:gd name="T120" fmla="+- 0 3085 2567"/>
                <a:gd name="T121" fmla="*/ T120 w 814"/>
                <a:gd name="T122" fmla="+- 0 6036 5935"/>
                <a:gd name="T123" fmla="*/ 6036 h 126"/>
                <a:gd name="T124" fmla="+- 0 3051 2567"/>
                <a:gd name="T125" fmla="*/ T124 w 814"/>
                <a:gd name="T126" fmla="+- 0 6027 5935"/>
                <a:gd name="T127" fmla="*/ 6027 h 126"/>
                <a:gd name="T128" fmla="+- 0 3044 2567"/>
                <a:gd name="T129" fmla="*/ T128 w 814"/>
                <a:gd name="T130" fmla="+- 0 5997 5935"/>
                <a:gd name="T131" fmla="*/ 5997 h 126"/>
                <a:gd name="T132" fmla="+- 0 3060 2567"/>
                <a:gd name="T133" fmla="*/ T132 w 814"/>
                <a:gd name="T134" fmla="+- 0 5960 5935"/>
                <a:gd name="T135" fmla="*/ 5960 h 126"/>
                <a:gd name="T136" fmla="+- 0 3095 2567"/>
                <a:gd name="T137" fmla="*/ T136 w 814"/>
                <a:gd name="T138" fmla="+- 0 5969 5935"/>
                <a:gd name="T139" fmla="*/ 5969 h 126"/>
                <a:gd name="T140" fmla="+- 0 3102 2567"/>
                <a:gd name="T141" fmla="*/ T140 w 814"/>
                <a:gd name="T142" fmla="+- 0 5943 5935"/>
                <a:gd name="T143" fmla="*/ 5943 h 126"/>
                <a:gd name="T144" fmla="+- 0 3049 2567"/>
                <a:gd name="T145" fmla="*/ T144 w 814"/>
                <a:gd name="T146" fmla="+- 0 5940 5935"/>
                <a:gd name="T147" fmla="*/ 5940 h 126"/>
                <a:gd name="T148" fmla="+- 0 3014 2567"/>
                <a:gd name="T149" fmla="*/ T148 w 814"/>
                <a:gd name="T150" fmla="+- 0 5999 5935"/>
                <a:gd name="T151" fmla="*/ 5999 h 126"/>
                <a:gd name="T152" fmla="+- 0 3047 2567"/>
                <a:gd name="T153" fmla="*/ T152 w 814"/>
                <a:gd name="T154" fmla="+- 0 6056 5935"/>
                <a:gd name="T155" fmla="*/ 6056 h 126"/>
                <a:gd name="T156" fmla="+- 0 3115 2567"/>
                <a:gd name="T157" fmla="*/ T156 w 814"/>
                <a:gd name="T158" fmla="+- 0 6044 5935"/>
                <a:gd name="T159" fmla="*/ 6044 h 126"/>
                <a:gd name="T160" fmla="+- 0 3131 2567"/>
                <a:gd name="T161" fmla="*/ T160 w 814"/>
                <a:gd name="T162" fmla="+- 0 5997 5935"/>
                <a:gd name="T163" fmla="*/ 5997 h 126"/>
                <a:gd name="T164" fmla="+- 0 3238 2567"/>
                <a:gd name="T165" fmla="*/ T164 w 814"/>
                <a:gd name="T166" fmla="+- 0 5937 5935"/>
                <a:gd name="T167" fmla="*/ 5937 h 126"/>
                <a:gd name="T168" fmla="+- 0 3219 2567"/>
                <a:gd name="T169" fmla="*/ T168 w 814"/>
                <a:gd name="T170" fmla="+- 0 5999 5935"/>
                <a:gd name="T171" fmla="*/ 5999 h 126"/>
                <a:gd name="T172" fmla="+- 0 3211 2567"/>
                <a:gd name="T173" fmla="*/ T172 w 814"/>
                <a:gd name="T174" fmla="+- 0 6010 5935"/>
                <a:gd name="T175" fmla="*/ 6010 h 126"/>
                <a:gd name="T176" fmla="+- 0 3203 2567"/>
                <a:gd name="T177" fmla="*/ T176 w 814"/>
                <a:gd name="T178" fmla="+- 0 5978 5935"/>
                <a:gd name="T179" fmla="*/ 5978 h 126"/>
                <a:gd name="T180" fmla="+- 0 3147 2567"/>
                <a:gd name="T181" fmla="*/ T180 w 814"/>
                <a:gd name="T182" fmla="+- 0 6059 5935"/>
                <a:gd name="T183" fmla="*/ 6059 h 126"/>
                <a:gd name="T184" fmla="+- 0 3176 2567"/>
                <a:gd name="T185" fmla="*/ T184 w 814"/>
                <a:gd name="T186" fmla="+- 0 5962 5935"/>
                <a:gd name="T187" fmla="*/ 5962 h 126"/>
                <a:gd name="T188" fmla="+- 0 3182 2567"/>
                <a:gd name="T189" fmla="*/ T188 w 814"/>
                <a:gd name="T190" fmla="+- 0 5987 5935"/>
                <a:gd name="T191" fmla="*/ 5987 h 126"/>
                <a:gd name="T192" fmla="+- 0 3201 2567"/>
                <a:gd name="T193" fmla="*/ T192 w 814"/>
                <a:gd name="T194" fmla="+- 0 6057 5935"/>
                <a:gd name="T195" fmla="*/ 6057 h 126"/>
                <a:gd name="T196" fmla="+- 0 3244 2567"/>
                <a:gd name="T197" fmla="*/ T196 w 814"/>
                <a:gd name="T198" fmla="+- 0 5986 5935"/>
                <a:gd name="T199" fmla="*/ 5986 h 126"/>
                <a:gd name="T200" fmla="+- 0 3251 2567"/>
                <a:gd name="T201" fmla="*/ T200 w 814"/>
                <a:gd name="T202" fmla="+- 0 5962 5935"/>
                <a:gd name="T203" fmla="*/ 5962 h 126"/>
                <a:gd name="T204" fmla="+- 0 3252 2567"/>
                <a:gd name="T205" fmla="*/ T204 w 814"/>
                <a:gd name="T206" fmla="+- 0 6012 5935"/>
                <a:gd name="T207" fmla="*/ 6012 h 126"/>
                <a:gd name="T208" fmla="+- 0 3380 2567"/>
                <a:gd name="T209" fmla="*/ T208 w 814"/>
                <a:gd name="T210" fmla="+- 0 6036 5935"/>
                <a:gd name="T211" fmla="*/ 6036 h 126"/>
                <a:gd name="T212" fmla="+- 0 3375 2567"/>
                <a:gd name="T213" fmla="*/ T212 w 814"/>
                <a:gd name="T214" fmla="+- 0 6007 5935"/>
                <a:gd name="T215" fmla="*/ 6007 h 126"/>
                <a:gd name="T216" fmla="+- 0 3330 2567"/>
                <a:gd name="T217" fmla="*/ T216 w 814"/>
                <a:gd name="T218" fmla="+- 0 5960 5935"/>
                <a:gd name="T219" fmla="*/ 5960 h 126"/>
                <a:gd name="T220" fmla="+- 0 3302 2567"/>
                <a:gd name="T221" fmla="*/ T220 w 814"/>
                <a:gd name="T222" fmla="+- 0 5937 5935"/>
                <a:gd name="T223" fmla="*/ 5937 h 126"/>
                <a:gd name="T224" fmla="+- 0 3380 2567"/>
                <a:gd name="T225" fmla="*/ T224 w 814"/>
                <a:gd name="T226" fmla="+- 0 6036 5935"/>
                <a:gd name="T227" fmla="*/ 6036 h 1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</a:cxnLst>
              <a:rect l="0" t="0" r="r" b="b"/>
              <a:pathLst>
                <a:path w="814" h="126">
                  <a:moveTo>
                    <a:pt x="155" y="2"/>
                  </a:moveTo>
                  <a:lnTo>
                    <a:pt x="127" y="2"/>
                  </a:lnTo>
                  <a:lnTo>
                    <a:pt x="117" y="52"/>
                  </a:lnTo>
                  <a:lnTo>
                    <a:pt x="111" y="84"/>
                  </a:lnTo>
                  <a:lnTo>
                    <a:pt x="110" y="94"/>
                  </a:lnTo>
                  <a:lnTo>
                    <a:pt x="109" y="94"/>
                  </a:lnTo>
                  <a:lnTo>
                    <a:pt x="108" y="84"/>
                  </a:lnTo>
                  <a:lnTo>
                    <a:pt x="107" y="74"/>
                  </a:lnTo>
                  <a:lnTo>
                    <a:pt x="105" y="64"/>
                  </a:lnTo>
                  <a:lnTo>
                    <a:pt x="103" y="53"/>
                  </a:lnTo>
                  <a:lnTo>
                    <a:pt x="93" y="2"/>
                  </a:lnTo>
                  <a:lnTo>
                    <a:pt x="64" y="2"/>
                  </a:lnTo>
                  <a:lnTo>
                    <a:pt x="54" y="52"/>
                  </a:lnTo>
                  <a:lnTo>
                    <a:pt x="49" y="74"/>
                  </a:lnTo>
                  <a:lnTo>
                    <a:pt x="47" y="85"/>
                  </a:lnTo>
                  <a:lnTo>
                    <a:pt x="46" y="95"/>
                  </a:lnTo>
                  <a:lnTo>
                    <a:pt x="45" y="95"/>
                  </a:lnTo>
                  <a:lnTo>
                    <a:pt x="40" y="63"/>
                  </a:lnTo>
                  <a:lnTo>
                    <a:pt x="29" y="2"/>
                  </a:lnTo>
                  <a:lnTo>
                    <a:pt x="0" y="2"/>
                  </a:lnTo>
                  <a:lnTo>
                    <a:pt x="28" y="124"/>
                  </a:lnTo>
                  <a:lnTo>
                    <a:pt x="59" y="124"/>
                  </a:lnTo>
                  <a:lnTo>
                    <a:pt x="70" y="71"/>
                  </a:lnTo>
                  <a:lnTo>
                    <a:pt x="73" y="59"/>
                  </a:lnTo>
                  <a:lnTo>
                    <a:pt x="75" y="48"/>
                  </a:lnTo>
                  <a:lnTo>
                    <a:pt x="77" y="34"/>
                  </a:lnTo>
                  <a:lnTo>
                    <a:pt x="78" y="34"/>
                  </a:lnTo>
                  <a:lnTo>
                    <a:pt x="79" y="48"/>
                  </a:lnTo>
                  <a:lnTo>
                    <a:pt x="81" y="59"/>
                  </a:lnTo>
                  <a:lnTo>
                    <a:pt x="94" y="124"/>
                  </a:lnTo>
                  <a:lnTo>
                    <a:pt x="123" y="124"/>
                  </a:lnTo>
                  <a:lnTo>
                    <a:pt x="155" y="2"/>
                  </a:lnTo>
                  <a:close/>
                  <a:moveTo>
                    <a:pt x="247" y="101"/>
                  </a:moveTo>
                  <a:lnTo>
                    <a:pt x="197" y="101"/>
                  </a:lnTo>
                  <a:lnTo>
                    <a:pt x="197" y="72"/>
                  </a:lnTo>
                  <a:lnTo>
                    <a:pt x="241" y="72"/>
                  </a:lnTo>
                  <a:lnTo>
                    <a:pt x="241" y="50"/>
                  </a:lnTo>
                  <a:lnTo>
                    <a:pt x="197" y="50"/>
                  </a:lnTo>
                  <a:lnTo>
                    <a:pt x="197" y="25"/>
                  </a:lnTo>
                  <a:lnTo>
                    <a:pt x="244" y="25"/>
                  </a:lnTo>
                  <a:lnTo>
                    <a:pt x="244" y="2"/>
                  </a:lnTo>
                  <a:lnTo>
                    <a:pt x="169" y="2"/>
                  </a:lnTo>
                  <a:lnTo>
                    <a:pt x="169" y="124"/>
                  </a:lnTo>
                  <a:lnTo>
                    <a:pt x="247" y="124"/>
                  </a:lnTo>
                  <a:lnTo>
                    <a:pt x="247" y="101"/>
                  </a:lnTo>
                  <a:close/>
                  <a:moveTo>
                    <a:pt x="342" y="101"/>
                  </a:moveTo>
                  <a:lnTo>
                    <a:pt x="293" y="101"/>
                  </a:lnTo>
                  <a:lnTo>
                    <a:pt x="293" y="2"/>
                  </a:lnTo>
                  <a:lnTo>
                    <a:pt x="266" y="2"/>
                  </a:lnTo>
                  <a:lnTo>
                    <a:pt x="266" y="124"/>
                  </a:lnTo>
                  <a:lnTo>
                    <a:pt x="342" y="124"/>
                  </a:lnTo>
                  <a:lnTo>
                    <a:pt x="342" y="101"/>
                  </a:lnTo>
                  <a:close/>
                  <a:moveTo>
                    <a:pt x="442" y="6"/>
                  </a:moveTo>
                  <a:lnTo>
                    <a:pt x="437" y="3"/>
                  </a:lnTo>
                  <a:lnTo>
                    <a:pt x="426" y="0"/>
                  </a:lnTo>
                  <a:lnTo>
                    <a:pt x="412" y="0"/>
                  </a:lnTo>
                  <a:lnTo>
                    <a:pt x="386" y="5"/>
                  </a:lnTo>
                  <a:lnTo>
                    <a:pt x="365" y="17"/>
                  </a:lnTo>
                  <a:lnTo>
                    <a:pt x="351" y="37"/>
                  </a:lnTo>
                  <a:lnTo>
                    <a:pt x="345" y="65"/>
                  </a:lnTo>
                  <a:lnTo>
                    <a:pt x="349" y="89"/>
                  </a:lnTo>
                  <a:lnTo>
                    <a:pt x="361" y="108"/>
                  </a:lnTo>
                  <a:lnTo>
                    <a:pt x="381" y="121"/>
                  </a:lnTo>
                  <a:lnTo>
                    <a:pt x="409" y="126"/>
                  </a:lnTo>
                  <a:lnTo>
                    <a:pt x="424" y="126"/>
                  </a:lnTo>
                  <a:lnTo>
                    <a:pt x="435" y="123"/>
                  </a:lnTo>
                  <a:lnTo>
                    <a:pt x="440" y="120"/>
                  </a:lnTo>
                  <a:lnTo>
                    <a:pt x="436" y="99"/>
                  </a:lnTo>
                  <a:lnTo>
                    <a:pt x="431" y="101"/>
                  </a:lnTo>
                  <a:lnTo>
                    <a:pt x="422" y="103"/>
                  </a:lnTo>
                  <a:lnTo>
                    <a:pt x="413" y="103"/>
                  </a:lnTo>
                  <a:lnTo>
                    <a:pt x="397" y="100"/>
                  </a:lnTo>
                  <a:lnTo>
                    <a:pt x="384" y="92"/>
                  </a:lnTo>
                  <a:lnTo>
                    <a:pt x="377" y="80"/>
                  </a:lnTo>
                  <a:lnTo>
                    <a:pt x="374" y="63"/>
                  </a:lnTo>
                  <a:lnTo>
                    <a:pt x="377" y="46"/>
                  </a:lnTo>
                  <a:lnTo>
                    <a:pt x="385" y="33"/>
                  </a:lnTo>
                  <a:lnTo>
                    <a:pt x="398" y="26"/>
                  </a:lnTo>
                  <a:lnTo>
                    <a:pt x="413" y="23"/>
                  </a:lnTo>
                  <a:lnTo>
                    <a:pt x="423" y="23"/>
                  </a:lnTo>
                  <a:lnTo>
                    <a:pt x="431" y="25"/>
                  </a:lnTo>
                  <a:lnTo>
                    <a:pt x="436" y="28"/>
                  </a:lnTo>
                  <a:lnTo>
                    <a:pt x="442" y="6"/>
                  </a:lnTo>
                  <a:close/>
                  <a:moveTo>
                    <a:pt x="564" y="62"/>
                  </a:moveTo>
                  <a:lnTo>
                    <a:pt x="561" y="38"/>
                  </a:lnTo>
                  <a:lnTo>
                    <a:pt x="552" y="22"/>
                  </a:lnTo>
                  <a:lnTo>
                    <a:pt x="549" y="18"/>
                  </a:lnTo>
                  <a:lnTo>
                    <a:pt x="535" y="8"/>
                  </a:lnTo>
                  <a:lnTo>
                    <a:pt x="535" y="62"/>
                  </a:lnTo>
                  <a:lnTo>
                    <a:pt x="535" y="64"/>
                  </a:lnTo>
                  <a:lnTo>
                    <a:pt x="533" y="79"/>
                  </a:lnTo>
                  <a:lnTo>
                    <a:pt x="528" y="92"/>
                  </a:lnTo>
                  <a:lnTo>
                    <a:pt x="518" y="101"/>
                  </a:lnTo>
                  <a:lnTo>
                    <a:pt x="506" y="104"/>
                  </a:lnTo>
                  <a:lnTo>
                    <a:pt x="494" y="101"/>
                  </a:lnTo>
                  <a:lnTo>
                    <a:pt x="484" y="92"/>
                  </a:lnTo>
                  <a:lnTo>
                    <a:pt x="478" y="80"/>
                  </a:lnTo>
                  <a:lnTo>
                    <a:pt x="476" y="64"/>
                  </a:lnTo>
                  <a:lnTo>
                    <a:pt x="477" y="62"/>
                  </a:lnTo>
                  <a:lnTo>
                    <a:pt x="478" y="47"/>
                  </a:lnTo>
                  <a:lnTo>
                    <a:pt x="484" y="34"/>
                  </a:lnTo>
                  <a:lnTo>
                    <a:pt x="493" y="25"/>
                  </a:lnTo>
                  <a:lnTo>
                    <a:pt x="506" y="22"/>
                  </a:lnTo>
                  <a:lnTo>
                    <a:pt x="518" y="25"/>
                  </a:lnTo>
                  <a:lnTo>
                    <a:pt x="528" y="34"/>
                  </a:lnTo>
                  <a:lnTo>
                    <a:pt x="533" y="47"/>
                  </a:lnTo>
                  <a:lnTo>
                    <a:pt x="535" y="62"/>
                  </a:lnTo>
                  <a:lnTo>
                    <a:pt x="535" y="8"/>
                  </a:lnTo>
                  <a:lnTo>
                    <a:pt x="531" y="5"/>
                  </a:lnTo>
                  <a:lnTo>
                    <a:pt x="507" y="0"/>
                  </a:lnTo>
                  <a:lnTo>
                    <a:pt x="482" y="5"/>
                  </a:lnTo>
                  <a:lnTo>
                    <a:pt x="463" y="18"/>
                  </a:lnTo>
                  <a:lnTo>
                    <a:pt x="452" y="39"/>
                  </a:lnTo>
                  <a:lnTo>
                    <a:pt x="447" y="64"/>
                  </a:lnTo>
                  <a:lnTo>
                    <a:pt x="451" y="88"/>
                  </a:lnTo>
                  <a:lnTo>
                    <a:pt x="462" y="108"/>
                  </a:lnTo>
                  <a:lnTo>
                    <a:pt x="480" y="121"/>
                  </a:lnTo>
                  <a:lnTo>
                    <a:pt x="505" y="126"/>
                  </a:lnTo>
                  <a:lnTo>
                    <a:pt x="529" y="121"/>
                  </a:lnTo>
                  <a:lnTo>
                    <a:pt x="548" y="109"/>
                  </a:lnTo>
                  <a:lnTo>
                    <a:pt x="551" y="104"/>
                  </a:lnTo>
                  <a:lnTo>
                    <a:pt x="560" y="88"/>
                  </a:lnTo>
                  <a:lnTo>
                    <a:pt x="564" y="62"/>
                  </a:lnTo>
                  <a:close/>
                  <a:moveTo>
                    <a:pt x="714" y="124"/>
                  </a:moveTo>
                  <a:lnTo>
                    <a:pt x="707" y="2"/>
                  </a:lnTo>
                  <a:lnTo>
                    <a:pt x="671" y="2"/>
                  </a:lnTo>
                  <a:lnTo>
                    <a:pt x="658" y="43"/>
                  </a:lnTo>
                  <a:lnTo>
                    <a:pt x="655" y="53"/>
                  </a:lnTo>
                  <a:lnTo>
                    <a:pt x="652" y="64"/>
                  </a:lnTo>
                  <a:lnTo>
                    <a:pt x="647" y="86"/>
                  </a:lnTo>
                  <a:lnTo>
                    <a:pt x="646" y="86"/>
                  </a:lnTo>
                  <a:lnTo>
                    <a:pt x="644" y="75"/>
                  </a:lnTo>
                  <a:lnTo>
                    <a:pt x="642" y="64"/>
                  </a:lnTo>
                  <a:lnTo>
                    <a:pt x="639" y="53"/>
                  </a:lnTo>
                  <a:lnTo>
                    <a:pt x="636" y="43"/>
                  </a:lnTo>
                  <a:lnTo>
                    <a:pt x="624" y="2"/>
                  </a:lnTo>
                  <a:lnTo>
                    <a:pt x="587" y="2"/>
                  </a:lnTo>
                  <a:lnTo>
                    <a:pt x="580" y="124"/>
                  </a:lnTo>
                  <a:lnTo>
                    <a:pt x="605" y="124"/>
                  </a:lnTo>
                  <a:lnTo>
                    <a:pt x="608" y="66"/>
                  </a:lnTo>
                  <a:lnTo>
                    <a:pt x="609" y="27"/>
                  </a:lnTo>
                  <a:lnTo>
                    <a:pt x="610" y="27"/>
                  </a:lnTo>
                  <a:lnTo>
                    <a:pt x="612" y="39"/>
                  </a:lnTo>
                  <a:lnTo>
                    <a:pt x="615" y="52"/>
                  </a:lnTo>
                  <a:lnTo>
                    <a:pt x="618" y="64"/>
                  </a:lnTo>
                  <a:lnTo>
                    <a:pt x="621" y="75"/>
                  </a:lnTo>
                  <a:lnTo>
                    <a:pt x="634" y="122"/>
                  </a:lnTo>
                  <a:lnTo>
                    <a:pt x="655" y="122"/>
                  </a:lnTo>
                  <a:lnTo>
                    <a:pt x="674" y="63"/>
                  </a:lnTo>
                  <a:lnTo>
                    <a:pt x="677" y="51"/>
                  </a:lnTo>
                  <a:lnTo>
                    <a:pt x="681" y="39"/>
                  </a:lnTo>
                  <a:lnTo>
                    <a:pt x="684" y="27"/>
                  </a:lnTo>
                  <a:lnTo>
                    <a:pt x="684" y="41"/>
                  </a:lnTo>
                  <a:lnTo>
                    <a:pt x="685" y="53"/>
                  </a:lnTo>
                  <a:lnTo>
                    <a:pt x="685" y="77"/>
                  </a:lnTo>
                  <a:lnTo>
                    <a:pt x="687" y="124"/>
                  </a:lnTo>
                  <a:lnTo>
                    <a:pt x="714" y="124"/>
                  </a:lnTo>
                  <a:close/>
                  <a:moveTo>
                    <a:pt x="813" y="101"/>
                  </a:moveTo>
                  <a:lnTo>
                    <a:pt x="763" y="101"/>
                  </a:lnTo>
                  <a:lnTo>
                    <a:pt x="763" y="72"/>
                  </a:lnTo>
                  <a:lnTo>
                    <a:pt x="808" y="72"/>
                  </a:lnTo>
                  <a:lnTo>
                    <a:pt x="808" y="50"/>
                  </a:lnTo>
                  <a:lnTo>
                    <a:pt x="763" y="50"/>
                  </a:lnTo>
                  <a:lnTo>
                    <a:pt x="763" y="25"/>
                  </a:lnTo>
                  <a:lnTo>
                    <a:pt x="810" y="25"/>
                  </a:lnTo>
                  <a:lnTo>
                    <a:pt x="810" y="2"/>
                  </a:lnTo>
                  <a:lnTo>
                    <a:pt x="735" y="2"/>
                  </a:lnTo>
                  <a:lnTo>
                    <a:pt x="735" y="124"/>
                  </a:lnTo>
                  <a:lnTo>
                    <a:pt x="813" y="124"/>
                  </a:lnTo>
                  <a:lnTo>
                    <a:pt x="813" y="101"/>
                  </a:lnTo>
                  <a:close/>
                </a:path>
              </a:pathLst>
            </a:custGeom>
            <a:solidFill>
              <a:srgbClr val="040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pic>
        <p:nvPicPr>
          <p:cNvPr id="27" name="image10.jpeg">
            <a:extLst>
              <a:ext uri="{FF2B5EF4-FFF2-40B4-BE49-F238E27FC236}">
                <a16:creationId xmlns:a16="http://schemas.microsoft.com/office/drawing/2014/main" id="{B4A6DE7F-E63A-42FD-B608-9A9C9FE2E82C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636505" y="3882458"/>
            <a:ext cx="3153441" cy="1262911"/>
          </a:xfrm>
          <a:prstGeom prst="rect">
            <a:avLst/>
          </a:prstGeom>
        </p:spPr>
      </p:pic>
      <p:grpSp>
        <p:nvGrpSpPr>
          <p:cNvPr id="28" name="Group 33">
            <a:extLst>
              <a:ext uri="{FF2B5EF4-FFF2-40B4-BE49-F238E27FC236}">
                <a16:creationId xmlns:a16="http://schemas.microsoft.com/office/drawing/2014/main" id="{B13F9354-95DF-4860-BEAB-A13734C59308}"/>
              </a:ext>
            </a:extLst>
          </p:cNvPr>
          <p:cNvGrpSpPr>
            <a:grpSpLocks/>
          </p:cNvGrpSpPr>
          <p:nvPr/>
        </p:nvGrpSpPr>
        <p:grpSpPr bwMode="auto">
          <a:xfrm>
            <a:off x="8191021" y="4086738"/>
            <a:ext cx="2874369" cy="1473803"/>
            <a:chOff x="6165" y="6687"/>
            <a:chExt cx="4921" cy="2694"/>
          </a:xfrm>
        </p:grpSpPr>
        <p:sp>
          <p:nvSpPr>
            <p:cNvPr id="29" name="Rectangle 34">
              <a:extLst>
                <a:ext uri="{FF2B5EF4-FFF2-40B4-BE49-F238E27FC236}">
                  <a16:creationId xmlns:a16="http://schemas.microsoft.com/office/drawing/2014/main" id="{8B662A59-A1DC-4C86-AC4E-38EB617C9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7" y="8768"/>
              <a:ext cx="802" cy="607"/>
            </a:xfrm>
            <a:prstGeom prst="rect">
              <a:avLst/>
            </a:prstGeom>
            <a:solidFill>
              <a:srgbClr val="E7D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" name="Rectangle 35">
              <a:extLst>
                <a:ext uri="{FF2B5EF4-FFF2-40B4-BE49-F238E27FC236}">
                  <a16:creationId xmlns:a16="http://schemas.microsoft.com/office/drawing/2014/main" id="{2D3A09BB-5DF4-40B0-BEB2-690339C4C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8" y="9197"/>
              <a:ext cx="196" cy="1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" name="Rectangle 36">
              <a:extLst>
                <a:ext uri="{FF2B5EF4-FFF2-40B4-BE49-F238E27FC236}">
                  <a16:creationId xmlns:a16="http://schemas.microsoft.com/office/drawing/2014/main" id="{77D03B50-DF00-4CB9-A963-37F9E4474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9" y="8768"/>
              <a:ext cx="93" cy="141"/>
            </a:xfrm>
            <a:prstGeom prst="rect">
              <a:avLst/>
            </a:prstGeom>
            <a:solidFill>
              <a:srgbClr val="F1E3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" name="AutoShape 37">
              <a:extLst>
                <a:ext uri="{FF2B5EF4-FFF2-40B4-BE49-F238E27FC236}">
                  <a16:creationId xmlns:a16="http://schemas.microsoft.com/office/drawing/2014/main" id="{E6119283-D325-4B53-87E3-0EB61E86E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7" y="8762"/>
              <a:ext cx="817" cy="618"/>
            </a:xfrm>
            <a:custGeom>
              <a:avLst/>
              <a:gdLst>
                <a:gd name="T0" fmla="+- 0 8778 8688"/>
                <a:gd name="T1" fmla="*/ T0 w 817"/>
                <a:gd name="T2" fmla="+- 0 9218 8762"/>
                <a:gd name="T3" fmla="*/ 9218 h 618"/>
                <a:gd name="T4" fmla="+- 0 8818 8688"/>
                <a:gd name="T5" fmla="*/ T4 w 817"/>
                <a:gd name="T6" fmla="+- 0 9222 8762"/>
                <a:gd name="T7" fmla="*/ 9222 h 618"/>
                <a:gd name="T8" fmla="+- 0 8853 8688"/>
                <a:gd name="T9" fmla="*/ T8 w 817"/>
                <a:gd name="T10" fmla="+- 0 9243 8762"/>
                <a:gd name="T11" fmla="*/ 9243 h 618"/>
                <a:gd name="T12" fmla="+- 0 8779 8688"/>
                <a:gd name="T13" fmla="*/ T12 w 817"/>
                <a:gd name="T14" fmla="+- 0 9248 8762"/>
                <a:gd name="T15" fmla="*/ 9248 h 618"/>
                <a:gd name="T16" fmla="+- 0 8854 8688"/>
                <a:gd name="T17" fmla="*/ T16 w 817"/>
                <a:gd name="T18" fmla="+- 0 9244 8762"/>
                <a:gd name="T19" fmla="*/ 9244 h 618"/>
                <a:gd name="T20" fmla="+- 0 8778 8688"/>
                <a:gd name="T21" fmla="*/ T20 w 817"/>
                <a:gd name="T22" fmla="+- 0 9270 8762"/>
                <a:gd name="T23" fmla="*/ 9270 h 618"/>
                <a:gd name="T24" fmla="+- 0 8870 8688"/>
                <a:gd name="T25" fmla="*/ T24 w 817"/>
                <a:gd name="T26" fmla="+- 0 9274 8762"/>
                <a:gd name="T27" fmla="*/ 9274 h 618"/>
                <a:gd name="T28" fmla="+- 0 8912 8688"/>
                <a:gd name="T29" fmla="*/ T28 w 817"/>
                <a:gd name="T30" fmla="+- 0 9243 8762"/>
                <a:gd name="T31" fmla="*/ 9243 h 618"/>
                <a:gd name="T32" fmla="+- 0 8873 8688"/>
                <a:gd name="T33" fmla="*/ T32 w 817"/>
                <a:gd name="T34" fmla="+- 0 9248 8762"/>
                <a:gd name="T35" fmla="*/ 9248 h 618"/>
                <a:gd name="T36" fmla="+- 0 8913 8688"/>
                <a:gd name="T37" fmla="*/ T36 w 817"/>
                <a:gd name="T38" fmla="+- 0 9244 8762"/>
                <a:gd name="T39" fmla="*/ 9244 h 618"/>
                <a:gd name="T40" fmla="+- 0 8835 8688"/>
                <a:gd name="T41" fmla="*/ T40 w 817"/>
                <a:gd name="T42" fmla="+- 0 9218 8762"/>
                <a:gd name="T43" fmla="*/ 9218 h 618"/>
                <a:gd name="T44" fmla="+- 0 8912 8688"/>
                <a:gd name="T45" fmla="*/ T44 w 817"/>
                <a:gd name="T46" fmla="+- 0 9222 8762"/>
                <a:gd name="T47" fmla="*/ 9222 h 618"/>
                <a:gd name="T48" fmla="+- 0 8944 8688"/>
                <a:gd name="T49" fmla="*/ T48 w 817"/>
                <a:gd name="T50" fmla="+- 0 9193 8762"/>
                <a:gd name="T51" fmla="*/ 9193 h 618"/>
                <a:gd name="T52" fmla="+- 0 8950 8688"/>
                <a:gd name="T53" fmla="*/ T52 w 817"/>
                <a:gd name="T54" fmla="+- 0 9188 8762"/>
                <a:gd name="T55" fmla="*/ 9188 h 618"/>
                <a:gd name="T56" fmla="+- 0 8749 8688"/>
                <a:gd name="T57" fmla="*/ T56 w 817"/>
                <a:gd name="T58" fmla="+- 0 9302 8762"/>
                <a:gd name="T59" fmla="*/ 9302 h 618"/>
                <a:gd name="T60" fmla="+- 0 8949 8688"/>
                <a:gd name="T61" fmla="*/ T60 w 817"/>
                <a:gd name="T62" fmla="+- 0 9302 8762"/>
                <a:gd name="T63" fmla="*/ 9302 h 618"/>
                <a:gd name="T64" fmla="+- 0 8754 8688"/>
                <a:gd name="T65" fmla="*/ T64 w 817"/>
                <a:gd name="T66" fmla="+- 0 9192 8762"/>
                <a:gd name="T67" fmla="*/ 9192 h 618"/>
                <a:gd name="T68" fmla="+- 0 9339 8688"/>
                <a:gd name="T69" fmla="*/ T68 w 817"/>
                <a:gd name="T70" fmla="+- 0 9268 8762"/>
                <a:gd name="T71" fmla="*/ 9268 h 618"/>
                <a:gd name="T72" fmla="+- 0 9321 8688"/>
                <a:gd name="T73" fmla="*/ T72 w 817"/>
                <a:gd name="T74" fmla="+- 0 9313 8762"/>
                <a:gd name="T75" fmla="*/ 9313 h 618"/>
                <a:gd name="T76" fmla="+- 0 9302 8688"/>
                <a:gd name="T77" fmla="*/ T76 w 817"/>
                <a:gd name="T78" fmla="+- 0 9319 8762"/>
                <a:gd name="T79" fmla="*/ 9319 h 618"/>
                <a:gd name="T80" fmla="+- 0 9326 8688"/>
                <a:gd name="T81" fmla="*/ T80 w 817"/>
                <a:gd name="T82" fmla="+- 0 9296 8762"/>
                <a:gd name="T83" fmla="*/ 9296 h 618"/>
                <a:gd name="T84" fmla="+- 0 9354 8688"/>
                <a:gd name="T85" fmla="*/ T84 w 817"/>
                <a:gd name="T86" fmla="+- 0 9248 8762"/>
                <a:gd name="T87" fmla="*/ 9248 h 618"/>
                <a:gd name="T88" fmla="+- 0 9284 8688"/>
                <a:gd name="T89" fmla="*/ T88 w 817"/>
                <a:gd name="T90" fmla="+- 0 9335 8762"/>
                <a:gd name="T91" fmla="*/ 9335 h 618"/>
                <a:gd name="T92" fmla="+- 0 9350 8688"/>
                <a:gd name="T93" fmla="*/ T92 w 817"/>
                <a:gd name="T94" fmla="+- 0 9252 8762"/>
                <a:gd name="T95" fmla="*/ 9252 h 618"/>
                <a:gd name="T96" fmla="+- 0 9281 8688"/>
                <a:gd name="T97" fmla="*/ T96 w 817"/>
                <a:gd name="T98" fmla="+- 0 9246 8762"/>
                <a:gd name="T99" fmla="*/ 9246 h 618"/>
                <a:gd name="T100" fmla="+- 0 9353 8688"/>
                <a:gd name="T101" fmla="*/ T100 w 817"/>
                <a:gd name="T102" fmla="+- 0 9341 8762"/>
                <a:gd name="T103" fmla="*/ 9341 h 618"/>
                <a:gd name="T104" fmla="+- 0 9424 8688"/>
                <a:gd name="T105" fmla="*/ T104 w 817"/>
                <a:gd name="T106" fmla="+- 0 9282 8762"/>
                <a:gd name="T107" fmla="*/ 9282 h 618"/>
                <a:gd name="T108" fmla="+- 0 9409 8688"/>
                <a:gd name="T109" fmla="*/ T108 w 817"/>
                <a:gd name="T110" fmla="+- 0 9313 8762"/>
                <a:gd name="T111" fmla="*/ 9313 h 618"/>
                <a:gd name="T112" fmla="+- 0 9450 8688"/>
                <a:gd name="T113" fmla="*/ T112 w 817"/>
                <a:gd name="T114" fmla="+- 0 9316 8762"/>
                <a:gd name="T115" fmla="*/ 9316 h 618"/>
                <a:gd name="T116" fmla="+- 0 9450 8688"/>
                <a:gd name="T117" fmla="*/ T116 w 817"/>
                <a:gd name="T118" fmla="+- 0 9316 8762"/>
                <a:gd name="T119" fmla="*/ 9316 h 618"/>
                <a:gd name="T120" fmla="+- 0 9435 8688"/>
                <a:gd name="T121" fmla="*/ T120 w 817"/>
                <a:gd name="T122" fmla="+- 0 9282 8762"/>
                <a:gd name="T123" fmla="*/ 9282 h 618"/>
                <a:gd name="T124" fmla="+- 0 9450 8688"/>
                <a:gd name="T125" fmla="*/ T124 w 817"/>
                <a:gd name="T126" fmla="+- 0 9282 8762"/>
                <a:gd name="T127" fmla="*/ 9282 h 618"/>
                <a:gd name="T128" fmla="+- 0 9462 8688"/>
                <a:gd name="T129" fmla="*/ T128 w 817"/>
                <a:gd name="T130" fmla="+- 0 9257 8762"/>
                <a:gd name="T131" fmla="*/ 9257 h 618"/>
                <a:gd name="T132" fmla="+- 0 9386 8688"/>
                <a:gd name="T133" fmla="*/ T132 w 817"/>
                <a:gd name="T134" fmla="+- 0 9330 8762"/>
                <a:gd name="T135" fmla="*/ 9330 h 618"/>
                <a:gd name="T136" fmla="+- 0 9462 8688"/>
                <a:gd name="T137" fmla="*/ T136 w 817"/>
                <a:gd name="T138" fmla="+- 0 9257 8762"/>
                <a:gd name="T139" fmla="*/ 9257 h 618"/>
                <a:gd name="T140" fmla="+- 0 9381 8688"/>
                <a:gd name="T141" fmla="*/ T140 w 817"/>
                <a:gd name="T142" fmla="+- 0 9254 8762"/>
                <a:gd name="T143" fmla="*/ 9254 h 618"/>
                <a:gd name="T144" fmla="+- 0 9465 8688"/>
                <a:gd name="T145" fmla="*/ T144 w 817"/>
                <a:gd name="T146" fmla="+- 0 9335 8762"/>
                <a:gd name="T147" fmla="*/ 9335 h 618"/>
                <a:gd name="T148" fmla="+- 0 9504 8688"/>
                <a:gd name="T149" fmla="*/ T148 w 817"/>
                <a:gd name="T150" fmla="+- 0 8764 8762"/>
                <a:gd name="T151" fmla="*/ 8764 h 618"/>
                <a:gd name="T152" fmla="+- 0 9495 8688"/>
                <a:gd name="T153" fmla="*/ T152 w 817"/>
                <a:gd name="T154" fmla="+- 0 8771 8762"/>
                <a:gd name="T155" fmla="*/ 8771 h 618"/>
                <a:gd name="T156" fmla="+- 0 8881 8688"/>
                <a:gd name="T157" fmla="*/ T156 w 817"/>
                <a:gd name="T158" fmla="+- 0 8771 8762"/>
                <a:gd name="T159" fmla="*/ 8771 h 618"/>
                <a:gd name="T160" fmla="+- 0 8798 8688"/>
                <a:gd name="T161" fmla="*/ T160 w 817"/>
                <a:gd name="T162" fmla="+- 0 8798 8762"/>
                <a:gd name="T163" fmla="*/ 8798 h 618"/>
                <a:gd name="T164" fmla="+- 0 8793 8688"/>
                <a:gd name="T165" fmla="*/ T164 w 817"/>
                <a:gd name="T166" fmla="+- 0 8908 8762"/>
                <a:gd name="T167" fmla="*/ 8908 h 618"/>
                <a:gd name="T168" fmla="+- 0 8887 8688"/>
                <a:gd name="T169" fmla="*/ T168 w 817"/>
                <a:gd name="T170" fmla="+- 0 8908 8762"/>
                <a:gd name="T171" fmla="*/ 8908 h 618"/>
                <a:gd name="T172" fmla="+- 0 9004 8688"/>
                <a:gd name="T173" fmla="*/ T172 w 817"/>
                <a:gd name="T174" fmla="+- 0 8771 8762"/>
                <a:gd name="T175" fmla="*/ 8771 h 618"/>
                <a:gd name="T176" fmla="+- 0 9011 8688"/>
                <a:gd name="T177" fmla="*/ T176 w 817"/>
                <a:gd name="T178" fmla="+- 0 9344 8762"/>
                <a:gd name="T179" fmla="*/ 9344 h 618"/>
                <a:gd name="T180" fmla="+- 0 9495 8688"/>
                <a:gd name="T181" fmla="*/ T180 w 817"/>
                <a:gd name="T182" fmla="+- 0 8762 8762"/>
                <a:gd name="T183" fmla="*/ 8762 h 618"/>
                <a:gd name="T184" fmla="+- 0 8688 8688"/>
                <a:gd name="T185" fmla="*/ T184 w 817"/>
                <a:gd name="T186" fmla="+- 0 9377 8762"/>
                <a:gd name="T187" fmla="*/ 9377 h 618"/>
                <a:gd name="T188" fmla="+- 0 9503 8688"/>
                <a:gd name="T189" fmla="*/ T188 w 817"/>
                <a:gd name="T190" fmla="+- 0 9377 8762"/>
                <a:gd name="T191" fmla="*/ 9377 h 6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817" h="618">
                  <a:moveTo>
                    <a:pt x="131" y="456"/>
                  </a:moveTo>
                  <a:lnTo>
                    <a:pt x="130" y="455"/>
                  </a:lnTo>
                  <a:lnTo>
                    <a:pt x="91" y="455"/>
                  </a:lnTo>
                  <a:lnTo>
                    <a:pt x="90" y="456"/>
                  </a:lnTo>
                  <a:lnTo>
                    <a:pt x="90" y="459"/>
                  </a:lnTo>
                  <a:lnTo>
                    <a:pt x="91" y="460"/>
                  </a:lnTo>
                  <a:lnTo>
                    <a:pt x="128" y="460"/>
                  </a:lnTo>
                  <a:lnTo>
                    <a:pt x="130" y="460"/>
                  </a:lnTo>
                  <a:lnTo>
                    <a:pt x="131" y="459"/>
                  </a:lnTo>
                  <a:lnTo>
                    <a:pt x="131" y="456"/>
                  </a:lnTo>
                  <a:close/>
                  <a:moveTo>
                    <a:pt x="166" y="482"/>
                  </a:moveTo>
                  <a:lnTo>
                    <a:pt x="165" y="481"/>
                  </a:lnTo>
                  <a:lnTo>
                    <a:pt x="91" y="481"/>
                  </a:lnTo>
                  <a:lnTo>
                    <a:pt x="90" y="482"/>
                  </a:lnTo>
                  <a:lnTo>
                    <a:pt x="90" y="485"/>
                  </a:lnTo>
                  <a:lnTo>
                    <a:pt x="91" y="486"/>
                  </a:lnTo>
                  <a:lnTo>
                    <a:pt x="163" y="486"/>
                  </a:lnTo>
                  <a:lnTo>
                    <a:pt x="165" y="486"/>
                  </a:lnTo>
                  <a:lnTo>
                    <a:pt x="166" y="485"/>
                  </a:lnTo>
                  <a:lnTo>
                    <a:pt x="166" y="482"/>
                  </a:lnTo>
                  <a:close/>
                  <a:moveTo>
                    <a:pt x="183" y="508"/>
                  </a:moveTo>
                  <a:lnTo>
                    <a:pt x="182" y="507"/>
                  </a:lnTo>
                  <a:lnTo>
                    <a:pt x="91" y="507"/>
                  </a:lnTo>
                  <a:lnTo>
                    <a:pt x="90" y="508"/>
                  </a:lnTo>
                  <a:lnTo>
                    <a:pt x="90" y="511"/>
                  </a:lnTo>
                  <a:lnTo>
                    <a:pt x="91" y="512"/>
                  </a:lnTo>
                  <a:lnTo>
                    <a:pt x="180" y="512"/>
                  </a:lnTo>
                  <a:lnTo>
                    <a:pt x="182" y="512"/>
                  </a:lnTo>
                  <a:lnTo>
                    <a:pt x="183" y="511"/>
                  </a:lnTo>
                  <a:lnTo>
                    <a:pt x="183" y="508"/>
                  </a:lnTo>
                  <a:close/>
                  <a:moveTo>
                    <a:pt x="225" y="482"/>
                  </a:moveTo>
                  <a:lnTo>
                    <a:pt x="224" y="481"/>
                  </a:lnTo>
                  <a:lnTo>
                    <a:pt x="185" y="481"/>
                  </a:lnTo>
                  <a:lnTo>
                    <a:pt x="184" y="482"/>
                  </a:lnTo>
                  <a:lnTo>
                    <a:pt x="184" y="485"/>
                  </a:lnTo>
                  <a:lnTo>
                    <a:pt x="185" y="486"/>
                  </a:lnTo>
                  <a:lnTo>
                    <a:pt x="222" y="486"/>
                  </a:lnTo>
                  <a:lnTo>
                    <a:pt x="224" y="486"/>
                  </a:lnTo>
                  <a:lnTo>
                    <a:pt x="225" y="485"/>
                  </a:lnTo>
                  <a:lnTo>
                    <a:pt x="225" y="482"/>
                  </a:lnTo>
                  <a:close/>
                  <a:moveTo>
                    <a:pt x="225" y="456"/>
                  </a:moveTo>
                  <a:lnTo>
                    <a:pt x="224" y="455"/>
                  </a:lnTo>
                  <a:lnTo>
                    <a:pt x="149" y="455"/>
                  </a:lnTo>
                  <a:lnTo>
                    <a:pt x="147" y="456"/>
                  </a:lnTo>
                  <a:lnTo>
                    <a:pt x="147" y="459"/>
                  </a:lnTo>
                  <a:lnTo>
                    <a:pt x="149" y="460"/>
                  </a:lnTo>
                  <a:lnTo>
                    <a:pt x="222" y="460"/>
                  </a:lnTo>
                  <a:lnTo>
                    <a:pt x="224" y="460"/>
                  </a:lnTo>
                  <a:lnTo>
                    <a:pt x="225" y="459"/>
                  </a:lnTo>
                  <a:lnTo>
                    <a:pt x="225" y="456"/>
                  </a:lnTo>
                  <a:close/>
                  <a:moveTo>
                    <a:pt x="262" y="431"/>
                  </a:moveTo>
                  <a:lnTo>
                    <a:pt x="256" y="431"/>
                  </a:lnTo>
                  <a:lnTo>
                    <a:pt x="256" y="536"/>
                  </a:lnTo>
                  <a:lnTo>
                    <a:pt x="262" y="536"/>
                  </a:lnTo>
                  <a:lnTo>
                    <a:pt x="262" y="431"/>
                  </a:lnTo>
                  <a:close/>
                  <a:moveTo>
                    <a:pt x="262" y="426"/>
                  </a:moveTo>
                  <a:lnTo>
                    <a:pt x="61" y="426"/>
                  </a:lnTo>
                  <a:lnTo>
                    <a:pt x="61" y="430"/>
                  </a:lnTo>
                  <a:lnTo>
                    <a:pt x="61" y="536"/>
                  </a:lnTo>
                  <a:lnTo>
                    <a:pt x="61" y="540"/>
                  </a:lnTo>
                  <a:lnTo>
                    <a:pt x="61" y="542"/>
                  </a:lnTo>
                  <a:lnTo>
                    <a:pt x="261" y="542"/>
                  </a:lnTo>
                  <a:lnTo>
                    <a:pt x="261" y="540"/>
                  </a:lnTo>
                  <a:lnTo>
                    <a:pt x="262" y="540"/>
                  </a:lnTo>
                  <a:lnTo>
                    <a:pt x="262" y="536"/>
                  </a:lnTo>
                  <a:lnTo>
                    <a:pt x="66" y="536"/>
                  </a:lnTo>
                  <a:lnTo>
                    <a:pt x="66" y="430"/>
                  </a:lnTo>
                  <a:lnTo>
                    <a:pt x="262" y="430"/>
                  </a:lnTo>
                  <a:lnTo>
                    <a:pt x="262" y="426"/>
                  </a:lnTo>
                  <a:close/>
                  <a:moveTo>
                    <a:pt x="655" y="535"/>
                  </a:moveTo>
                  <a:lnTo>
                    <a:pt x="651" y="506"/>
                  </a:lnTo>
                  <a:lnTo>
                    <a:pt x="610" y="506"/>
                  </a:lnTo>
                  <a:lnTo>
                    <a:pt x="603" y="531"/>
                  </a:lnTo>
                  <a:lnTo>
                    <a:pt x="630" y="533"/>
                  </a:lnTo>
                  <a:lnTo>
                    <a:pt x="633" y="551"/>
                  </a:lnTo>
                  <a:lnTo>
                    <a:pt x="621" y="557"/>
                  </a:lnTo>
                  <a:lnTo>
                    <a:pt x="621" y="546"/>
                  </a:lnTo>
                  <a:lnTo>
                    <a:pt x="614" y="546"/>
                  </a:lnTo>
                  <a:lnTo>
                    <a:pt x="614" y="557"/>
                  </a:lnTo>
                  <a:lnTo>
                    <a:pt x="618" y="561"/>
                  </a:lnTo>
                  <a:lnTo>
                    <a:pt x="644" y="561"/>
                  </a:lnTo>
                  <a:lnTo>
                    <a:pt x="643" y="557"/>
                  </a:lnTo>
                  <a:lnTo>
                    <a:pt x="638" y="534"/>
                  </a:lnTo>
                  <a:lnTo>
                    <a:pt x="655" y="535"/>
                  </a:lnTo>
                  <a:close/>
                  <a:moveTo>
                    <a:pt x="672" y="492"/>
                  </a:moveTo>
                  <a:lnTo>
                    <a:pt x="670" y="490"/>
                  </a:lnTo>
                  <a:lnTo>
                    <a:pt x="666" y="486"/>
                  </a:lnTo>
                  <a:lnTo>
                    <a:pt x="666" y="495"/>
                  </a:lnTo>
                  <a:lnTo>
                    <a:pt x="666" y="568"/>
                  </a:lnTo>
                  <a:lnTo>
                    <a:pt x="662" y="573"/>
                  </a:lnTo>
                  <a:lnTo>
                    <a:pt x="596" y="573"/>
                  </a:lnTo>
                  <a:lnTo>
                    <a:pt x="591" y="568"/>
                  </a:lnTo>
                  <a:lnTo>
                    <a:pt x="591" y="495"/>
                  </a:lnTo>
                  <a:lnTo>
                    <a:pt x="596" y="490"/>
                  </a:lnTo>
                  <a:lnTo>
                    <a:pt x="662" y="490"/>
                  </a:lnTo>
                  <a:lnTo>
                    <a:pt x="666" y="495"/>
                  </a:lnTo>
                  <a:lnTo>
                    <a:pt x="666" y="486"/>
                  </a:lnTo>
                  <a:lnTo>
                    <a:pt x="665" y="484"/>
                  </a:lnTo>
                  <a:lnTo>
                    <a:pt x="593" y="484"/>
                  </a:lnTo>
                  <a:lnTo>
                    <a:pt x="586" y="492"/>
                  </a:lnTo>
                  <a:lnTo>
                    <a:pt x="586" y="571"/>
                  </a:lnTo>
                  <a:lnTo>
                    <a:pt x="593" y="579"/>
                  </a:lnTo>
                  <a:lnTo>
                    <a:pt x="665" y="579"/>
                  </a:lnTo>
                  <a:lnTo>
                    <a:pt x="670" y="573"/>
                  </a:lnTo>
                  <a:lnTo>
                    <a:pt x="672" y="571"/>
                  </a:lnTo>
                  <a:lnTo>
                    <a:pt x="672" y="492"/>
                  </a:lnTo>
                  <a:close/>
                  <a:moveTo>
                    <a:pt x="736" y="520"/>
                  </a:moveTo>
                  <a:lnTo>
                    <a:pt x="725" y="502"/>
                  </a:lnTo>
                  <a:lnTo>
                    <a:pt x="714" y="520"/>
                  </a:lnTo>
                  <a:lnTo>
                    <a:pt x="721" y="520"/>
                  </a:lnTo>
                  <a:lnTo>
                    <a:pt x="721" y="551"/>
                  </a:lnTo>
                  <a:lnTo>
                    <a:pt x="729" y="551"/>
                  </a:lnTo>
                  <a:lnTo>
                    <a:pt x="729" y="520"/>
                  </a:lnTo>
                  <a:lnTo>
                    <a:pt x="736" y="520"/>
                  </a:lnTo>
                  <a:close/>
                  <a:moveTo>
                    <a:pt x="762" y="554"/>
                  </a:moveTo>
                  <a:lnTo>
                    <a:pt x="714" y="557"/>
                  </a:lnTo>
                  <a:lnTo>
                    <a:pt x="714" y="565"/>
                  </a:lnTo>
                  <a:lnTo>
                    <a:pt x="762" y="565"/>
                  </a:lnTo>
                  <a:lnTo>
                    <a:pt x="762" y="554"/>
                  </a:lnTo>
                  <a:close/>
                  <a:moveTo>
                    <a:pt x="762" y="520"/>
                  </a:moveTo>
                  <a:lnTo>
                    <a:pt x="751" y="502"/>
                  </a:lnTo>
                  <a:lnTo>
                    <a:pt x="740" y="520"/>
                  </a:lnTo>
                  <a:lnTo>
                    <a:pt x="747" y="520"/>
                  </a:lnTo>
                  <a:lnTo>
                    <a:pt x="747" y="551"/>
                  </a:lnTo>
                  <a:lnTo>
                    <a:pt x="754" y="551"/>
                  </a:lnTo>
                  <a:lnTo>
                    <a:pt x="754" y="520"/>
                  </a:lnTo>
                  <a:lnTo>
                    <a:pt x="762" y="520"/>
                  </a:lnTo>
                  <a:close/>
                  <a:moveTo>
                    <a:pt x="779" y="492"/>
                  </a:moveTo>
                  <a:lnTo>
                    <a:pt x="777" y="490"/>
                  </a:lnTo>
                  <a:lnTo>
                    <a:pt x="774" y="486"/>
                  </a:lnTo>
                  <a:lnTo>
                    <a:pt x="774" y="495"/>
                  </a:lnTo>
                  <a:lnTo>
                    <a:pt x="774" y="568"/>
                  </a:lnTo>
                  <a:lnTo>
                    <a:pt x="769" y="573"/>
                  </a:lnTo>
                  <a:lnTo>
                    <a:pt x="703" y="573"/>
                  </a:lnTo>
                  <a:lnTo>
                    <a:pt x="698" y="568"/>
                  </a:lnTo>
                  <a:lnTo>
                    <a:pt x="698" y="495"/>
                  </a:lnTo>
                  <a:lnTo>
                    <a:pt x="703" y="490"/>
                  </a:lnTo>
                  <a:lnTo>
                    <a:pt x="769" y="490"/>
                  </a:lnTo>
                  <a:lnTo>
                    <a:pt x="774" y="495"/>
                  </a:lnTo>
                  <a:lnTo>
                    <a:pt x="774" y="486"/>
                  </a:lnTo>
                  <a:lnTo>
                    <a:pt x="772" y="484"/>
                  </a:lnTo>
                  <a:lnTo>
                    <a:pt x="700" y="484"/>
                  </a:lnTo>
                  <a:lnTo>
                    <a:pt x="693" y="492"/>
                  </a:lnTo>
                  <a:lnTo>
                    <a:pt x="693" y="571"/>
                  </a:lnTo>
                  <a:lnTo>
                    <a:pt x="700" y="579"/>
                  </a:lnTo>
                  <a:lnTo>
                    <a:pt x="772" y="579"/>
                  </a:lnTo>
                  <a:lnTo>
                    <a:pt x="777" y="573"/>
                  </a:lnTo>
                  <a:lnTo>
                    <a:pt x="779" y="571"/>
                  </a:lnTo>
                  <a:lnTo>
                    <a:pt x="779" y="492"/>
                  </a:lnTo>
                  <a:close/>
                  <a:moveTo>
                    <a:pt x="817" y="4"/>
                  </a:moveTo>
                  <a:lnTo>
                    <a:pt x="816" y="2"/>
                  </a:lnTo>
                  <a:lnTo>
                    <a:pt x="814" y="1"/>
                  </a:lnTo>
                  <a:lnTo>
                    <a:pt x="813" y="0"/>
                  </a:lnTo>
                  <a:lnTo>
                    <a:pt x="807" y="0"/>
                  </a:lnTo>
                  <a:lnTo>
                    <a:pt x="807" y="9"/>
                  </a:lnTo>
                  <a:lnTo>
                    <a:pt x="806" y="608"/>
                  </a:lnTo>
                  <a:lnTo>
                    <a:pt x="9" y="608"/>
                  </a:lnTo>
                  <a:lnTo>
                    <a:pt x="11" y="9"/>
                  </a:lnTo>
                  <a:lnTo>
                    <a:pt x="193" y="9"/>
                  </a:lnTo>
                  <a:lnTo>
                    <a:pt x="193" y="36"/>
                  </a:lnTo>
                  <a:lnTo>
                    <a:pt x="193" y="142"/>
                  </a:lnTo>
                  <a:lnTo>
                    <a:pt x="110" y="142"/>
                  </a:lnTo>
                  <a:lnTo>
                    <a:pt x="110" y="36"/>
                  </a:lnTo>
                  <a:lnTo>
                    <a:pt x="105" y="36"/>
                  </a:lnTo>
                  <a:lnTo>
                    <a:pt x="105" y="142"/>
                  </a:lnTo>
                  <a:lnTo>
                    <a:pt x="105" y="146"/>
                  </a:lnTo>
                  <a:lnTo>
                    <a:pt x="105" y="148"/>
                  </a:lnTo>
                  <a:lnTo>
                    <a:pt x="199" y="148"/>
                  </a:lnTo>
                  <a:lnTo>
                    <a:pt x="199" y="146"/>
                  </a:lnTo>
                  <a:lnTo>
                    <a:pt x="199" y="142"/>
                  </a:lnTo>
                  <a:lnTo>
                    <a:pt x="199" y="36"/>
                  </a:lnTo>
                  <a:lnTo>
                    <a:pt x="199" y="9"/>
                  </a:lnTo>
                  <a:lnTo>
                    <a:pt x="316" y="9"/>
                  </a:lnTo>
                  <a:lnTo>
                    <a:pt x="316" y="580"/>
                  </a:lnTo>
                  <a:lnTo>
                    <a:pt x="318" y="582"/>
                  </a:lnTo>
                  <a:lnTo>
                    <a:pt x="321" y="582"/>
                  </a:lnTo>
                  <a:lnTo>
                    <a:pt x="323" y="582"/>
                  </a:lnTo>
                  <a:lnTo>
                    <a:pt x="325" y="580"/>
                  </a:lnTo>
                  <a:lnTo>
                    <a:pt x="325" y="9"/>
                  </a:lnTo>
                  <a:lnTo>
                    <a:pt x="807" y="9"/>
                  </a:lnTo>
                  <a:lnTo>
                    <a:pt x="80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14"/>
                  </a:lnTo>
                  <a:lnTo>
                    <a:pt x="0" y="615"/>
                  </a:lnTo>
                  <a:lnTo>
                    <a:pt x="2" y="617"/>
                  </a:lnTo>
                  <a:lnTo>
                    <a:pt x="3" y="617"/>
                  </a:lnTo>
                  <a:lnTo>
                    <a:pt x="813" y="617"/>
                  </a:lnTo>
                  <a:lnTo>
                    <a:pt x="815" y="615"/>
                  </a:lnTo>
                  <a:lnTo>
                    <a:pt x="815" y="608"/>
                  </a:lnTo>
                  <a:lnTo>
                    <a:pt x="817" y="9"/>
                  </a:lnTo>
                  <a:lnTo>
                    <a:pt x="81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" name="Rectangle 38">
              <a:extLst>
                <a:ext uri="{FF2B5EF4-FFF2-40B4-BE49-F238E27FC236}">
                  <a16:creationId xmlns:a16="http://schemas.microsoft.com/office/drawing/2014/main" id="{BF9AF012-4477-434D-BE1A-577C2E244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1" y="8240"/>
              <a:ext cx="680" cy="525"/>
            </a:xfrm>
            <a:prstGeom prst="rect">
              <a:avLst/>
            </a:prstGeom>
            <a:solidFill>
              <a:srgbClr val="E7D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" name="Rectangle 39">
              <a:extLst>
                <a:ext uri="{FF2B5EF4-FFF2-40B4-BE49-F238E27FC236}">
                  <a16:creationId xmlns:a16="http://schemas.microsoft.com/office/drawing/2014/main" id="{31CD3779-92AD-48C4-9AA1-1E1DE3574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0" y="8302"/>
              <a:ext cx="196" cy="1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" name="Rectangle 40">
              <a:extLst>
                <a:ext uri="{FF2B5EF4-FFF2-40B4-BE49-F238E27FC236}">
                  <a16:creationId xmlns:a16="http://schemas.microsoft.com/office/drawing/2014/main" id="{5AD5B733-287F-4AF9-AA70-3F68EAC10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7" y="8240"/>
              <a:ext cx="93" cy="141"/>
            </a:xfrm>
            <a:prstGeom prst="rect">
              <a:avLst/>
            </a:prstGeom>
            <a:solidFill>
              <a:srgbClr val="F1E3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" name="AutoShape 41">
              <a:extLst>
                <a:ext uri="{FF2B5EF4-FFF2-40B4-BE49-F238E27FC236}">
                  <a16:creationId xmlns:a16="http://schemas.microsoft.com/office/drawing/2014/main" id="{5ABBAC76-1035-4164-AC4E-0D5D1979D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" y="8233"/>
              <a:ext cx="4921" cy="1148"/>
            </a:xfrm>
            <a:custGeom>
              <a:avLst/>
              <a:gdLst>
                <a:gd name="T0" fmla="+- 0 8828 6165"/>
                <a:gd name="T1" fmla="*/ T0 w 4921"/>
                <a:gd name="T2" fmla="+- 0 8673 8234"/>
                <a:gd name="T3" fmla="*/ 8673 h 1148"/>
                <a:gd name="T4" fmla="+- 0 8843 6165"/>
                <a:gd name="T5" fmla="*/ T4 w 4921"/>
                <a:gd name="T6" fmla="+- 0 8673 8234"/>
                <a:gd name="T7" fmla="*/ 8673 h 1148"/>
                <a:gd name="T8" fmla="+- 0 8869 6165"/>
                <a:gd name="T9" fmla="*/ T8 w 4921"/>
                <a:gd name="T10" fmla="+- 0 8717 8234"/>
                <a:gd name="T11" fmla="*/ 8717 h 1148"/>
                <a:gd name="T12" fmla="+- 0 8847 6165"/>
                <a:gd name="T13" fmla="*/ T12 w 4921"/>
                <a:gd name="T14" fmla="+- 0 8673 8234"/>
                <a:gd name="T15" fmla="*/ 8673 h 1148"/>
                <a:gd name="T16" fmla="+- 0 8862 6165"/>
                <a:gd name="T17" fmla="*/ T16 w 4921"/>
                <a:gd name="T18" fmla="+- 0 8673 8234"/>
                <a:gd name="T19" fmla="*/ 8673 h 1148"/>
                <a:gd name="T20" fmla="+- 0 8884 6165"/>
                <a:gd name="T21" fmla="*/ T20 w 4921"/>
                <a:gd name="T22" fmla="+- 0 8638 8234"/>
                <a:gd name="T23" fmla="*/ 8638 h 1148"/>
                <a:gd name="T24" fmla="+- 0 8814 6165"/>
                <a:gd name="T25" fmla="*/ T24 w 4921"/>
                <a:gd name="T26" fmla="+- 0 8725 8234"/>
                <a:gd name="T27" fmla="*/ 8725 h 1148"/>
                <a:gd name="T28" fmla="+- 0 8880 6165"/>
                <a:gd name="T29" fmla="*/ T28 w 4921"/>
                <a:gd name="T30" fmla="+- 0 8642 8234"/>
                <a:gd name="T31" fmla="*/ 8642 h 1148"/>
                <a:gd name="T32" fmla="+- 0 8811 6165"/>
                <a:gd name="T33" fmla="*/ T32 w 4921"/>
                <a:gd name="T34" fmla="+- 0 8637 8234"/>
                <a:gd name="T35" fmla="*/ 8637 h 1148"/>
                <a:gd name="T36" fmla="+- 0 8883 6165"/>
                <a:gd name="T37" fmla="*/ T36 w 4921"/>
                <a:gd name="T38" fmla="+- 0 8731 8234"/>
                <a:gd name="T39" fmla="*/ 8731 h 1148"/>
                <a:gd name="T40" fmla="+- 0 8934 6165"/>
                <a:gd name="T41" fmla="*/ T40 w 4921"/>
                <a:gd name="T42" fmla="+- 0 8349 8234"/>
                <a:gd name="T43" fmla="*/ 8349 h 1148"/>
                <a:gd name="T44" fmla="+- 0 8892 6165"/>
                <a:gd name="T45" fmla="*/ T44 w 4921"/>
                <a:gd name="T46" fmla="+- 0 8353 8234"/>
                <a:gd name="T47" fmla="*/ 8353 h 1148"/>
                <a:gd name="T48" fmla="+- 0 8934 6165"/>
                <a:gd name="T49" fmla="*/ T48 w 4921"/>
                <a:gd name="T50" fmla="+- 0 8353 8234"/>
                <a:gd name="T51" fmla="*/ 8353 h 1148"/>
                <a:gd name="T52" fmla="+- 0 8893 6165"/>
                <a:gd name="T53" fmla="*/ T52 w 4921"/>
                <a:gd name="T54" fmla="+- 0 8322 8234"/>
                <a:gd name="T55" fmla="*/ 8322 h 1148"/>
                <a:gd name="T56" fmla="+- 0 8895 6165"/>
                <a:gd name="T57" fmla="*/ T56 w 4921"/>
                <a:gd name="T58" fmla="+- 0 8328 8234"/>
                <a:gd name="T59" fmla="*/ 8328 h 1148"/>
                <a:gd name="T60" fmla="+- 0 8980 6165"/>
                <a:gd name="T61" fmla="*/ T60 w 4921"/>
                <a:gd name="T62" fmla="+- 0 8684 8234"/>
                <a:gd name="T63" fmla="*/ 8684 h 1148"/>
                <a:gd name="T64" fmla="+- 0 8945 6165"/>
                <a:gd name="T65" fmla="*/ T64 w 4921"/>
                <a:gd name="T66" fmla="+- 0 8686 8234"/>
                <a:gd name="T67" fmla="*/ 8686 h 1148"/>
                <a:gd name="T68" fmla="+- 0 8969 6165"/>
                <a:gd name="T69" fmla="*/ T68 w 4921"/>
                <a:gd name="T70" fmla="+- 0 8698 8234"/>
                <a:gd name="T71" fmla="*/ 8698 h 1148"/>
                <a:gd name="T72" fmla="+- 0 8953 6165"/>
                <a:gd name="T73" fmla="*/ T72 w 4921"/>
                <a:gd name="T74" fmla="+- 0 8686 8234"/>
                <a:gd name="T75" fmla="*/ 8686 h 1148"/>
                <a:gd name="T76" fmla="+- 0 8992 6165"/>
                <a:gd name="T77" fmla="*/ T76 w 4921"/>
                <a:gd name="T78" fmla="+- 0 8638 8234"/>
                <a:gd name="T79" fmla="*/ 8638 h 1148"/>
                <a:gd name="T80" fmla="+- 0 8921 6165"/>
                <a:gd name="T81" fmla="*/ T80 w 4921"/>
                <a:gd name="T82" fmla="+- 0 8725 8234"/>
                <a:gd name="T83" fmla="*/ 8725 h 1148"/>
                <a:gd name="T84" fmla="+- 0 8987 6165"/>
                <a:gd name="T85" fmla="*/ T84 w 4921"/>
                <a:gd name="T86" fmla="+- 0 8642 8234"/>
                <a:gd name="T87" fmla="*/ 8642 h 1148"/>
                <a:gd name="T88" fmla="+- 0 8918 6165"/>
                <a:gd name="T89" fmla="*/ T88 w 4921"/>
                <a:gd name="T90" fmla="+- 0 8637 8234"/>
                <a:gd name="T91" fmla="*/ 8637 h 1148"/>
                <a:gd name="T92" fmla="+- 0 8990 6165"/>
                <a:gd name="T93" fmla="*/ T92 w 4921"/>
                <a:gd name="T94" fmla="+- 0 8731 8234"/>
                <a:gd name="T95" fmla="*/ 8731 h 1148"/>
                <a:gd name="T96" fmla="+- 0 9027 6165"/>
                <a:gd name="T97" fmla="*/ T96 w 4921"/>
                <a:gd name="T98" fmla="+- 0 8375 8234"/>
                <a:gd name="T99" fmla="*/ 8375 h 1148"/>
                <a:gd name="T100" fmla="+- 0 8934 6165"/>
                <a:gd name="T101" fmla="*/ T100 w 4921"/>
                <a:gd name="T102" fmla="+- 0 8378 8234"/>
                <a:gd name="T103" fmla="*/ 8378 h 1148"/>
                <a:gd name="T104" fmla="+- 0 9027 6165"/>
                <a:gd name="T105" fmla="*/ T104 w 4921"/>
                <a:gd name="T106" fmla="+- 0 8378 8234"/>
                <a:gd name="T107" fmla="*/ 8378 h 1148"/>
                <a:gd name="T108" fmla="+- 0 8952 6165"/>
                <a:gd name="T109" fmla="*/ T108 w 4921"/>
                <a:gd name="T110" fmla="+- 0 8348 8234"/>
                <a:gd name="T111" fmla="*/ 8348 h 1148"/>
                <a:gd name="T112" fmla="+- 0 8954 6165"/>
                <a:gd name="T113" fmla="*/ T112 w 4921"/>
                <a:gd name="T114" fmla="+- 0 8354 8234"/>
                <a:gd name="T115" fmla="*/ 8354 h 1148"/>
                <a:gd name="T116" fmla="+- 0 9027 6165"/>
                <a:gd name="T117" fmla="*/ T116 w 4921"/>
                <a:gd name="T118" fmla="+- 0 8324 8234"/>
                <a:gd name="T119" fmla="*/ 8324 h 1148"/>
                <a:gd name="T120" fmla="+- 0 8986 6165"/>
                <a:gd name="T121" fmla="*/ T120 w 4921"/>
                <a:gd name="T122" fmla="+- 0 8327 8234"/>
                <a:gd name="T123" fmla="*/ 8327 h 1148"/>
                <a:gd name="T124" fmla="+- 0 9027 6165"/>
                <a:gd name="T125" fmla="*/ T124 w 4921"/>
                <a:gd name="T126" fmla="+- 0 8327 8234"/>
                <a:gd name="T127" fmla="*/ 8327 h 1148"/>
                <a:gd name="T128" fmla="+- 0 9051 6165"/>
                <a:gd name="T129" fmla="*/ T128 w 4921"/>
                <a:gd name="T130" fmla="+- 0 8404 8234"/>
                <a:gd name="T131" fmla="*/ 8404 h 1148"/>
                <a:gd name="T132" fmla="+- 0 9056 6165"/>
                <a:gd name="T133" fmla="*/ T132 w 4921"/>
                <a:gd name="T134" fmla="+- 0 8294 8234"/>
                <a:gd name="T135" fmla="*/ 8294 h 1148"/>
                <a:gd name="T136" fmla="+- 0 8855 6165"/>
                <a:gd name="T137" fmla="*/ T136 w 4921"/>
                <a:gd name="T138" fmla="+- 0 8294 8234"/>
                <a:gd name="T139" fmla="*/ 8294 h 1148"/>
                <a:gd name="T140" fmla="+- 0 8856 6165"/>
                <a:gd name="T141" fmla="*/ T140 w 4921"/>
                <a:gd name="T142" fmla="+- 0 8408 8234"/>
                <a:gd name="T143" fmla="*/ 8408 h 1148"/>
                <a:gd name="T144" fmla="+- 0 9057 6165"/>
                <a:gd name="T145" fmla="*/ T144 w 4921"/>
                <a:gd name="T146" fmla="+- 0 8408 8234"/>
                <a:gd name="T147" fmla="*/ 8408 h 1148"/>
                <a:gd name="T148" fmla="+- 0 9057 6165"/>
                <a:gd name="T149" fmla="*/ T148 w 4921"/>
                <a:gd name="T150" fmla="+- 0 8298 8234"/>
                <a:gd name="T151" fmla="*/ 8298 h 1148"/>
                <a:gd name="T152" fmla="+- 0 9459 6165"/>
                <a:gd name="T153" fmla="*/ T152 w 4921"/>
                <a:gd name="T154" fmla="+- 0 8243 8234"/>
                <a:gd name="T155" fmla="*/ 8243 h 1148"/>
                <a:gd name="T156" fmla="+- 0 9452 6165"/>
                <a:gd name="T157" fmla="*/ T156 w 4921"/>
                <a:gd name="T158" fmla="+- 0 8760 8234"/>
                <a:gd name="T159" fmla="*/ 8760 h 1148"/>
                <a:gd name="T160" fmla="+- 0 9136 6165"/>
                <a:gd name="T161" fmla="*/ T160 w 4921"/>
                <a:gd name="T162" fmla="+- 0 8732 8234"/>
                <a:gd name="T163" fmla="*/ 8732 h 1148"/>
                <a:gd name="T164" fmla="+- 0 9145 6165"/>
                <a:gd name="T165" fmla="*/ T164 w 4921"/>
                <a:gd name="T166" fmla="+- 0 8732 8234"/>
                <a:gd name="T167" fmla="*/ 8732 h 1148"/>
                <a:gd name="T168" fmla="+- 0 9262 6165"/>
                <a:gd name="T169" fmla="*/ T168 w 4921"/>
                <a:gd name="T170" fmla="+- 0 8270 8234"/>
                <a:gd name="T171" fmla="*/ 8270 h 1148"/>
                <a:gd name="T172" fmla="+- 0 9263 6165"/>
                <a:gd name="T173" fmla="*/ T172 w 4921"/>
                <a:gd name="T174" fmla="+- 0 8382 8234"/>
                <a:gd name="T175" fmla="*/ 8382 h 1148"/>
                <a:gd name="T176" fmla="+- 0 9356 6165"/>
                <a:gd name="T177" fmla="*/ T176 w 4921"/>
                <a:gd name="T178" fmla="+- 0 8376 8234"/>
                <a:gd name="T179" fmla="*/ 8376 h 1148"/>
                <a:gd name="T180" fmla="+- 0 9351 6165"/>
                <a:gd name="T181" fmla="*/ T180 w 4921"/>
                <a:gd name="T182" fmla="+- 0 8268 8234"/>
                <a:gd name="T183" fmla="*/ 8268 h 1148"/>
                <a:gd name="T184" fmla="+- 0 9268 6165"/>
                <a:gd name="T185" fmla="*/ T184 w 4921"/>
                <a:gd name="T186" fmla="+- 0 8376 8234"/>
                <a:gd name="T187" fmla="*/ 8376 h 1148"/>
                <a:gd name="T188" fmla="+- 0 9450 6165"/>
                <a:gd name="T189" fmla="*/ T188 w 4921"/>
                <a:gd name="T190" fmla="+- 0 8243 8234"/>
                <a:gd name="T191" fmla="*/ 8243 h 1148"/>
                <a:gd name="T192" fmla="+- 0 8768 6165"/>
                <a:gd name="T193" fmla="*/ T192 w 4921"/>
                <a:gd name="T194" fmla="+- 0 8234 8234"/>
                <a:gd name="T195" fmla="*/ 8234 h 1148"/>
                <a:gd name="T196" fmla="+- 0 8770 6165"/>
                <a:gd name="T197" fmla="*/ T196 w 4921"/>
                <a:gd name="T198" fmla="+- 0 8770 8234"/>
                <a:gd name="T199" fmla="*/ 8770 h 1148"/>
                <a:gd name="T200" fmla="+- 0 9461 6165"/>
                <a:gd name="T201" fmla="*/ T200 w 4921"/>
                <a:gd name="T202" fmla="+- 0 8766 8234"/>
                <a:gd name="T203" fmla="*/ 8766 h 1148"/>
                <a:gd name="T204" fmla="+- 0 6165 6165"/>
                <a:gd name="T205" fmla="*/ T204 w 4921"/>
                <a:gd name="T206" fmla="+- 0 9381 8234"/>
                <a:gd name="T207" fmla="*/ 9381 h 11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4921" h="1148">
                  <a:moveTo>
                    <a:pt x="2678" y="439"/>
                  </a:moveTo>
                  <a:lnTo>
                    <a:pt x="2667" y="420"/>
                  </a:lnTo>
                  <a:lnTo>
                    <a:pt x="2656" y="439"/>
                  </a:lnTo>
                  <a:lnTo>
                    <a:pt x="2663" y="439"/>
                  </a:lnTo>
                  <a:lnTo>
                    <a:pt x="2663" y="469"/>
                  </a:lnTo>
                  <a:lnTo>
                    <a:pt x="2671" y="469"/>
                  </a:lnTo>
                  <a:lnTo>
                    <a:pt x="2671" y="439"/>
                  </a:lnTo>
                  <a:lnTo>
                    <a:pt x="2678" y="439"/>
                  </a:lnTo>
                  <a:close/>
                  <a:moveTo>
                    <a:pt x="2704" y="476"/>
                  </a:moveTo>
                  <a:lnTo>
                    <a:pt x="2656" y="472"/>
                  </a:lnTo>
                  <a:lnTo>
                    <a:pt x="2656" y="483"/>
                  </a:lnTo>
                  <a:lnTo>
                    <a:pt x="2704" y="483"/>
                  </a:lnTo>
                  <a:lnTo>
                    <a:pt x="2704" y="476"/>
                  </a:lnTo>
                  <a:close/>
                  <a:moveTo>
                    <a:pt x="2704" y="439"/>
                  </a:moveTo>
                  <a:lnTo>
                    <a:pt x="2693" y="420"/>
                  </a:lnTo>
                  <a:lnTo>
                    <a:pt x="2682" y="439"/>
                  </a:lnTo>
                  <a:lnTo>
                    <a:pt x="2689" y="439"/>
                  </a:lnTo>
                  <a:lnTo>
                    <a:pt x="2689" y="469"/>
                  </a:lnTo>
                  <a:lnTo>
                    <a:pt x="2697" y="469"/>
                  </a:lnTo>
                  <a:lnTo>
                    <a:pt x="2697" y="439"/>
                  </a:lnTo>
                  <a:lnTo>
                    <a:pt x="2704" y="439"/>
                  </a:lnTo>
                  <a:close/>
                  <a:moveTo>
                    <a:pt x="2725" y="410"/>
                  </a:moveTo>
                  <a:lnTo>
                    <a:pt x="2723" y="408"/>
                  </a:lnTo>
                  <a:lnTo>
                    <a:pt x="2719" y="404"/>
                  </a:lnTo>
                  <a:lnTo>
                    <a:pt x="2719" y="413"/>
                  </a:lnTo>
                  <a:lnTo>
                    <a:pt x="2719" y="486"/>
                  </a:lnTo>
                  <a:lnTo>
                    <a:pt x="2715" y="491"/>
                  </a:lnTo>
                  <a:lnTo>
                    <a:pt x="2649" y="491"/>
                  </a:lnTo>
                  <a:lnTo>
                    <a:pt x="2644" y="486"/>
                  </a:lnTo>
                  <a:lnTo>
                    <a:pt x="2644" y="413"/>
                  </a:lnTo>
                  <a:lnTo>
                    <a:pt x="2649" y="408"/>
                  </a:lnTo>
                  <a:lnTo>
                    <a:pt x="2715" y="408"/>
                  </a:lnTo>
                  <a:lnTo>
                    <a:pt x="2719" y="413"/>
                  </a:lnTo>
                  <a:lnTo>
                    <a:pt x="2719" y="404"/>
                  </a:lnTo>
                  <a:lnTo>
                    <a:pt x="2718" y="403"/>
                  </a:lnTo>
                  <a:lnTo>
                    <a:pt x="2646" y="403"/>
                  </a:lnTo>
                  <a:lnTo>
                    <a:pt x="2639" y="410"/>
                  </a:lnTo>
                  <a:lnTo>
                    <a:pt x="2639" y="490"/>
                  </a:lnTo>
                  <a:lnTo>
                    <a:pt x="2646" y="497"/>
                  </a:lnTo>
                  <a:lnTo>
                    <a:pt x="2718" y="497"/>
                  </a:lnTo>
                  <a:lnTo>
                    <a:pt x="2723" y="491"/>
                  </a:lnTo>
                  <a:lnTo>
                    <a:pt x="2725" y="490"/>
                  </a:lnTo>
                  <a:lnTo>
                    <a:pt x="2725" y="410"/>
                  </a:lnTo>
                  <a:close/>
                  <a:moveTo>
                    <a:pt x="2769" y="115"/>
                  </a:moveTo>
                  <a:lnTo>
                    <a:pt x="2767" y="114"/>
                  </a:lnTo>
                  <a:lnTo>
                    <a:pt x="2728" y="114"/>
                  </a:lnTo>
                  <a:lnTo>
                    <a:pt x="2727" y="115"/>
                  </a:lnTo>
                  <a:lnTo>
                    <a:pt x="2727" y="119"/>
                  </a:lnTo>
                  <a:lnTo>
                    <a:pt x="2728" y="120"/>
                  </a:lnTo>
                  <a:lnTo>
                    <a:pt x="2730" y="120"/>
                  </a:lnTo>
                  <a:lnTo>
                    <a:pt x="2767" y="120"/>
                  </a:lnTo>
                  <a:lnTo>
                    <a:pt x="2769" y="119"/>
                  </a:lnTo>
                  <a:lnTo>
                    <a:pt x="2769" y="115"/>
                  </a:lnTo>
                  <a:close/>
                  <a:moveTo>
                    <a:pt x="2805" y="90"/>
                  </a:moveTo>
                  <a:lnTo>
                    <a:pt x="2803" y="88"/>
                  </a:lnTo>
                  <a:lnTo>
                    <a:pt x="2728" y="88"/>
                  </a:lnTo>
                  <a:lnTo>
                    <a:pt x="2727" y="90"/>
                  </a:lnTo>
                  <a:lnTo>
                    <a:pt x="2727" y="93"/>
                  </a:lnTo>
                  <a:lnTo>
                    <a:pt x="2728" y="94"/>
                  </a:lnTo>
                  <a:lnTo>
                    <a:pt x="2730" y="94"/>
                  </a:lnTo>
                  <a:lnTo>
                    <a:pt x="2803" y="94"/>
                  </a:lnTo>
                  <a:lnTo>
                    <a:pt x="2805" y="93"/>
                  </a:lnTo>
                  <a:lnTo>
                    <a:pt x="2805" y="90"/>
                  </a:lnTo>
                  <a:close/>
                  <a:moveTo>
                    <a:pt x="2815" y="450"/>
                  </a:moveTo>
                  <a:lnTo>
                    <a:pt x="2807" y="424"/>
                  </a:lnTo>
                  <a:lnTo>
                    <a:pt x="2767" y="424"/>
                  </a:lnTo>
                  <a:lnTo>
                    <a:pt x="2763" y="453"/>
                  </a:lnTo>
                  <a:lnTo>
                    <a:pt x="2780" y="452"/>
                  </a:lnTo>
                  <a:lnTo>
                    <a:pt x="2774" y="479"/>
                  </a:lnTo>
                  <a:lnTo>
                    <a:pt x="2800" y="479"/>
                  </a:lnTo>
                  <a:lnTo>
                    <a:pt x="2804" y="476"/>
                  </a:lnTo>
                  <a:lnTo>
                    <a:pt x="2804" y="464"/>
                  </a:lnTo>
                  <a:lnTo>
                    <a:pt x="2796" y="464"/>
                  </a:lnTo>
                  <a:lnTo>
                    <a:pt x="2796" y="476"/>
                  </a:lnTo>
                  <a:lnTo>
                    <a:pt x="2784" y="469"/>
                  </a:lnTo>
                  <a:lnTo>
                    <a:pt x="2788" y="452"/>
                  </a:lnTo>
                  <a:lnTo>
                    <a:pt x="2815" y="450"/>
                  </a:lnTo>
                  <a:close/>
                  <a:moveTo>
                    <a:pt x="2832" y="410"/>
                  </a:moveTo>
                  <a:lnTo>
                    <a:pt x="2830" y="408"/>
                  </a:lnTo>
                  <a:lnTo>
                    <a:pt x="2827" y="404"/>
                  </a:lnTo>
                  <a:lnTo>
                    <a:pt x="2827" y="413"/>
                  </a:lnTo>
                  <a:lnTo>
                    <a:pt x="2827" y="486"/>
                  </a:lnTo>
                  <a:lnTo>
                    <a:pt x="2822" y="491"/>
                  </a:lnTo>
                  <a:lnTo>
                    <a:pt x="2756" y="491"/>
                  </a:lnTo>
                  <a:lnTo>
                    <a:pt x="2751" y="486"/>
                  </a:lnTo>
                  <a:lnTo>
                    <a:pt x="2751" y="413"/>
                  </a:lnTo>
                  <a:lnTo>
                    <a:pt x="2756" y="408"/>
                  </a:lnTo>
                  <a:lnTo>
                    <a:pt x="2822" y="408"/>
                  </a:lnTo>
                  <a:lnTo>
                    <a:pt x="2827" y="413"/>
                  </a:lnTo>
                  <a:lnTo>
                    <a:pt x="2827" y="404"/>
                  </a:lnTo>
                  <a:lnTo>
                    <a:pt x="2825" y="403"/>
                  </a:lnTo>
                  <a:lnTo>
                    <a:pt x="2753" y="403"/>
                  </a:lnTo>
                  <a:lnTo>
                    <a:pt x="2746" y="410"/>
                  </a:lnTo>
                  <a:lnTo>
                    <a:pt x="2746" y="490"/>
                  </a:lnTo>
                  <a:lnTo>
                    <a:pt x="2753" y="497"/>
                  </a:lnTo>
                  <a:lnTo>
                    <a:pt x="2825" y="497"/>
                  </a:lnTo>
                  <a:lnTo>
                    <a:pt x="2830" y="491"/>
                  </a:lnTo>
                  <a:lnTo>
                    <a:pt x="2832" y="490"/>
                  </a:lnTo>
                  <a:lnTo>
                    <a:pt x="2832" y="410"/>
                  </a:lnTo>
                  <a:close/>
                  <a:moveTo>
                    <a:pt x="2862" y="141"/>
                  </a:moveTo>
                  <a:lnTo>
                    <a:pt x="2861" y="140"/>
                  </a:lnTo>
                  <a:lnTo>
                    <a:pt x="2770" y="140"/>
                  </a:lnTo>
                  <a:lnTo>
                    <a:pt x="2769" y="141"/>
                  </a:lnTo>
                  <a:lnTo>
                    <a:pt x="2769" y="144"/>
                  </a:lnTo>
                  <a:lnTo>
                    <a:pt x="2770" y="146"/>
                  </a:lnTo>
                  <a:lnTo>
                    <a:pt x="2772" y="146"/>
                  </a:lnTo>
                  <a:lnTo>
                    <a:pt x="2861" y="146"/>
                  </a:lnTo>
                  <a:lnTo>
                    <a:pt x="2862" y="144"/>
                  </a:lnTo>
                  <a:lnTo>
                    <a:pt x="2862" y="141"/>
                  </a:lnTo>
                  <a:close/>
                  <a:moveTo>
                    <a:pt x="2862" y="115"/>
                  </a:moveTo>
                  <a:lnTo>
                    <a:pt x="2861" y="114"/>
                  </a:lnTo>
                  <a:lnTo>
                    <a:pt x="2787" y="114"/>
                  </a:lnTo>
                  <a:lnTo>
                    <a:pt x="2786" y="115"/>
                  </a:lnTo>
                  <a:lnTo>
                    <a:pt x="2786" y="119"/>
                  </a:lnTo>
                  <a:lnTo>
                    <a:pt x="2787" y="120"/>
                  </a:lnTo>
                  <a:lnTo>
                    <a:pt x="2789" y="120"/>
                  </a:lnTo>
                  <a:lnTo>
                    <a:pt x="2861" y="120"/>
                  </a:lnTo>
                  <a:lnTo>
                    <a:pt x="2862" y="119"/>
                  </a:lnTo>
                  <a:lnTo>
                    <a:pt x="2862" y="115"/>
                  </a:lnTo>
                  <a:close/>
                  <a:moveTo>
                    <a:pt x="2862" y="90"/>
                  </a:moveTo>
                  <a:lnTo>
                    <a:pt x="2861" y="88"/>
                  </a:lnTo>
                  <a:lnTo>
                    <a:pt x="2823" y="88"/>
                  </a:lnTo>
                  <a:lnTo>
                    <a:pt x="2821" y="90"/>
                  </a:lnTo>
                  <a:lnTo>
                    <a:pt x="2821" y="93"/>
                  </a:lnTo>
                  <a:lnTo>
                    <a:pt x="2823" y="94"/>
                  </a:lnTo>
                  <a:lnTo>
                    <a:pt x="2824" y="94"/>
                  </a:lnTo>
                  <a:lnTo>
                    <a:pt x="2861" y="94"/>
                  </a:lnTo>
                  <a:lnTo>
                    <a:pt x="2862" y="93"/>
                  </a:lnTo>
                  <a:lnTo>
                    <a:pt x="2862" y="90"/>
                  </a:lnTo>
                  <a:close/>
                  <a:moveTo>
                    <a:pt x="2892" y="64"/>
                  </a:moveTo>
                  <a:lnTo>
                    <a:pt x="2886" y="64"/>
                  </a:lnTo>
                  <a:lnTo>
                    <a:pt x="2886" y="170"/>
                  </a:lnTo>
                  <a:lnTo>
                    <a:pt x="2892" y="170"/>
                  </a:lnTo>
                  <a:lnTo>
                    <a:pt x="2892" y="64"/>
                  </a:lnTo>
                  <a:close/>
                  <a:moveTo>
                    <a:pt x="2892" y="60"/>
                  </a:moveTo>
                  <a:lnTo>
                    <a:pt x="2891" y="60"/>
                  </a:lnTo>
                  <a:lnTo>
                    <a:pt x="2891" y="58"/>
                  </a:lnTo>
                  <a:lnTo>
                    <a:pt x="2691" y="58"/>
                  </a:lnTo>
                  <a:lnTo>
                    <a:pt x="2691" y="60"/>
                  </a:lnTo>
                  <a:lnTo>
                    <a:pt x="2690" y="60"/>
                  </a:lnTo>
                  <a:lnTo>
                    <a:pt x="2690" y="64"/>
                  </a:lnTo>
                  <a:lnTo>
                    <a:pt x="2690" y="170"/>
                  </a:lnTo>
                  <a:lnTo>
                    <a:pt x="2690" y="174"/>
                  </a:lnTo>
                  <a:lnTo>
                    <a:pt x="2691" y="174"/>
                  </a:lnTo>
                  <a:lnTo>
                    <a:pt x="2691" y="176"/>
                  </a:lnTo>
                  <a:lnTo>
                    <a:pt x="2890" y="176"/>
                  </a:lnTo>
                  <a:lnTo>
                    <a:pt x="2890" y="174"/>
                  </a:lnTo>
                  <a:lnTo>
                    <a:pt x="2892" y="174"/>
                  </a:lnTo>
                  <a:lnTo>
                    <a:pt x="2892" y="170"/>
                  </a:lnTo>
                  <a:lnTo>
                    <a:pt x="2696" y="170"/>
                  </a:lnTo>
                  <a:lnTo>
                    <a:pt x="2696" y="64"/>
                  </a:lnTo>
                  <a:lnTo>
                    <a:pt x="2892" y="64"/>
                  </a:lnTo>
                  <a:lnTo>
                    <a:pt x="2892" y="60"/>
                  </a:lnTo>
                  <a:close/>
                  <a:moveTo>
                    <a:pt x="3296" y="532"/>
                  </a:moveTo>
                  <a:lnTo>
                    <a:pt x="3296" y="526"/>
                  </a:lnTo>
                  <a:lnTo>
                    <a:pt x="3294" y="9"/>
                  </a:lnTo>
                  <a:lnTo>
                    <a:pt x="3294" y="2"/>
                  </a:lnTo>
                  <a:lnTo>
                    <a:pt x="3292" y="0"/>
                  </a:lnTo>
                  <a:lnTo>
                    <a:pt x="3287" y="0"/>
                  </a:lnTo>
                  <a:lnTo>
                    <a:pt x="3287" y="526"/>
                  </a:lnTo>
                  <a:lnTo>
                    <a:pt x="2612" y="526"/>
                  </a:lnTo>
                  <a:lnTo>
                    <a:pt x="2610" y="9"/>
                  </a:lnTo>
                  <a:lnTo>
                    <a:pt x="2971" y="9"/>
                  </a:lnTo>
                  <a:lnTo>
                    <a:pt x="2971" y="498"/>
                  </a:lnTo>
                  <a:lnTo>
                    <a:pt x="2973" y="500"/>
                  </a:lnTo>
                  <a:lnTo>
                    <a:pt x="2975" y="500"/>
                  </a:lnTo>
                  <a:lnTo>
                    <a:pt x="2978" y="500"/>
                  </a:lnTo>
                  <a:lnTo>
                    <a:pt x="2980" y="498"/>
                  </a:lnTo>
                  <a:lnTo>
                    <a:pt x="2980" y="9"/>
                  </a:lnTo>
                  <a:lnTo>
                    <a:pt x="3097" y="9"/>
                  </a:lnTo>
                  <a:lnTo>
                    <a:pt x="3097" y="34"/>
                  </a:lnTo>
                  <a:lnTo>
                    <a:pt x="3097" y="36"/>
                  </a:lnTo>
                  <a:lnTo>
                    <a:pt x="3097" y="142"/>
                  </a:lnTo>
                  <a:lnTo>
                    <a:pt x="3097" y="146"/>
                  </a:lnTo>
                  <a:lnTo>
                    <a:pt x="3098" y="146"/>
                  </a:lnTo>
                  <a:lnTo>
                    <a:pt x="3098" y="148"/>
                  </a:lnTo>
                  <a:lnTo>
                    <a:pt x="3190" y="148"/>
                  </a:lnTo>
                  <a:lnTo>
                    <a:pt x="3190" y="146"/>
                  </a:lnTo>
                  <a:lnTo>
                    <a:pt x="3191" y="146"/>
                  </a:lnTo>
                  <a:lnTo>
                    <a:pt x="3191" y="142"/>
                  </a:lnTo>
                  <a:lnTo>
                    <a:pt x="3191" y="36"/>
                  </a:lnTo>
                  <a:lnTo>
                    <a:pt x="3190" y="36"/>
                  </a:lnTo>
                  <a:lnTo>
                    <a:pt x="3190" y="34"/>
                  </a:lnTo>
                  <a:lnTo>
                    <a:pt x="3186" y="34"/>
                  </a:lnTo>
                  <a:lnTo>
                    <a:pt x="3186" y="36"/>
                  </a:lnTo>
                  <a:lnTo>
                    <a:pt x="3185" y="36"/>
                  </a:lnTo>
                  <a:lnTo>
                    <a:pt x="3185" y="142"/>
                  </a:lnTo>
                  <a:lnTo>
                    <a:pt x="3103" y="142"/>
                  </a:lnTo>
                  <a:lnTo>
                    <a:pt x="3103" y="36"/>
                  </a:lnTo>
                  <a:lnTo>
                    <a:pt x="3103" y="34"/>
                  </a:lnTo>
                  <a:lnTo>
                    <a:pt x="3103" y="9"/>
                  </a:lnTo>
                  <a:lnTo>
                    <a:pt x="3285" y="9"/>
                  </a:lnTo>
                  <a:lnTo>
                    <a:pt x="3287" y="526"/>
                  </a:lnTo>
                  <a:lnTo>
                    <a:pt x="3287" y="0"/>
                  </a:lnTo>
                  <a:lnTo>
                    <a:pt x="2605" y="0"/>
                  </a:lnTo>
                  <a:lnTo>
                    <a:pt x="2603" y="0"/>
                  </a:lnTo>
                  <a:lnTo>
                    <a:pt x="2602" y="2"/>
                  </a:lnTo>
                  <a:lnTo>
                    <a:pt x="2601" y="3"/>
                  </a:lnTo>
                  <a:lnTo>
                    <a:pt x="2603" y="534"/>
                  </a:lnTo>
                  <a:lnTo>
                    <a:pt x="2605" y="536"/>
                  </a:lnTo>
                  <a:lnTo>
                    <a:pt x="3293" y="536"/>
                  </a:lnTo>
                  <a:lnTo>
                    <a:pt x="3294" y="535"/>
                  </a:lnTo>
                  <a:lnTo>
                    <a:pt x="3295" y="533"/>
                  </a:lnTo>
                  <a:lnTo>
                    <a:pt x="3296" y="532"/>
                  </a:lnTo>
                  <a:close/>
                  <a:moveTo>
                    <a:pt x="4921" y="1138"/>
                  </a:moveTo>
                  <a:lnTo>
                    <a:pt x="0" y="1138"/>
                  </a:lnTo>
                  <a:lnTo>
                    <a:pt x="0" y="1141"/>
                  </a:lnTo>
                  <a:lnTo>
                    <a:pt x="0" y="1147"/>
                  </a:lnTo>
                  <a:lnTo>
                    <a:pt x="4921" y="1147"/>
                  </a:lnTo>
                  <a:lnTo>
                    <a:pt x="4921" y="1141"/>
                  </a:lnTo>
                  <a:lnTo>
                    <a:pt x="4921" y="1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37" name="Picture 42">
              <a:extLst>
                <a:ext uri="{FF2B5EF4-FFF2-40B4-BE49-F238E27FC236}">
                  <a16:creationId xmlns:a16="http://schemas.microsoft.com/office/drawing/2014/main" id="{7C14837E-3516-4091-ACB6-D8F6705C69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0" y="6714"/>
              <a:ext cx="758" cy="2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43">
              <a:extLst>
                <a:ext uri="{FF2B5EF4-FFF2-40B4-BE49-F238E27FC236}">
                  <a16:creationId xmlns:a16="http://schemas.microsoft.com/office/drawing/2014/main" id="{23BECE18-BC11-4CFA-AD50-80CCDEAD80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2" y="6687"/>
              <a:ext cx="106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44">
              <a:extLst>
                <a:ext uri="{FF2B5EF4-FFF2-40B4-BE49-F238E27FC236}">
                  <a16:creationId xmlns:a16="http://schemas.microsoft.com/office/drawing/2014/main" id="{BB9B7C4A-EF14-4871-AD8F-02488958B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4" y="8768"/>
              <a:ext cx="802" cy="607"/>
            </a:xfrm>
            <a:prstGeom prst="rect">
              <a:avLst/>
            </a:prstGeom>
            <a:solidFill>
              <a:srgbClr val="E7D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" name="Rectangle 45">
              <a:extLst>
                <a:ext uri="{FF2B5EF4-FFF2-40B4-BE49-F238E27FC236}">
                  <a16:creationId xmlns:a16="http://schemas.microsoft.com/office/drawing/2014/main" id="{B1F46629-020D-4737-826F-354D85E14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8" y="9197"/>
              <a:ext cx="196" cy="1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" name="Rectangle 46">
              <a:extLst>
                <a:ext uri="{FF2B5EF4-FFF2-40B4-BE49-F238E27FC236}">
                  <a16:creationId xmlns:a16="http://schemas.microsoft.com/office/drawing/2014/main" id="{8A71B095-7F34-42DA-B038-67E308923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" y="8768"/>
              <a:ext cx="93" cy="141"/>
            </a:xfrm>
            <a:prstGeom prst="rect">
              <a:avLst/>
            </a:prstGeom>
            <a:solidFill>
              <a:srgbClr val="F1E3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" name="AutoShape 47">
              <a:extLst>
                <a:ext uri="{FF2B5EF4-FFF2-40B4-BE49-F238E27FC236}">
                  <a16:creationId xmlns:a16="http://schemas.microsoft.com/office/drawing/2014/main" id="{F69E899F-2DA6-4156-BBC6-5648B9AFF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8" y="8762"/>
              <a:ext cx="817" cy="618"/>
            </a:xfrm>
            <a:custGeom>
              <a:avLst/>
              <a:gdLst>
                <a:gd name="T0" fmla="+- 0 6601 6538"/>
                <a:gd name="T1" fmla="*/ T0 w 817"/>
                <a:gd name="T2" fmla="+- 0 9282 8762"/>
                <a:gd name="T3" fmla="*/ 9282 h 618"/>
                <a:gd name="T4" fmla="+- 0 6615 6538"/>
                <a:gd name="T5" fmla="*/ T4 w 817"/>
                <a:gd name="T6" fmla="+- 0 9282 8762"/>
                <a:gd name="T7" fmla="*/ 9282 h 618"/>
                <a:gd name="T8" fmla="+- 0 6641 6538"/>
                <a:gd name="T9" fmla="*/ T8 w 817"/>
                <a:gd name="T10" fmla="+- 0 9327 8762"/>
                <a:gd name="T11" fmla="*/ 9327 h 618"/>
                <a:gd name="T12" fmla="+- 0 6619 6538"/>
                <a:gd name="T13" fmla="*/ T12 w 817"/>
                <a:gd name="T14" fmla="+- 0 9282 8762"/>
                <a:gd name="T15" fmla="*/ 9282 h 618"/>
                <a:gd name="T16" fmla="+- 0 6634 6538"/>
                <a:gd name="T17" fmla="*/ T16 w 817"/>
                <a:gd name="T18" fmla="+- 0 9282 8762"/>
                <a:gd name="T19" fmla="*/ 9282 h 618"/>
                <a:gd name="T20" fmla="+- 0 6657 6538"/>
                <a:gd name="T21" fmla="*/ T20 w 817"/>
                <a:gd name="T22" fmla="+- 0 9248 8762"/>
                <a:gd name="T23" fmla="*/ 9248 h 618"/>
                <a:gd name="T24" fmla="+- 0 6586 6538"/>
                <a:gd name="T25" fmla="*/ T24 w 817"/>
                <a:gd name="T26" fmla="+- 0 9335 8762"/>
                <a:gd name="T27" fmla="*/ 9335 h 618"/>
                <a:gd name="T28" fmla="+- 0 6652 6538"/>
                <a:gd name="T29" fmla="*/ T28 w 817"/>
                <a:gd name="T30" fmla="+- 0 9252 8762"/>
                <a:gd name="T31" fmla="*/ 9252 h 618"/>
                <a:gd name="T32" fmla="+- 0 6583 6538"/>
                <a:gd name="T33" fmla="*/ T32 w 817"/>
                <a:gd name="T34" fmla="+- 0 9246 8762"/>
                <a:gd name="T35" fmla="*/ 9246 h 618"/>
                <a:gd name="T36" fmla="+- 0 6655 6538"/>
                <a:gd name="T37" fmla="*/ T36 w 817"/>
                <a:gd name="T38" fmla="+- 0 9341 8762"/>
                <a:gd name="T39" fmla="*/ 9341 h 618"/>
                <a:gd name="T40" fmla="+- 0 6752 6538"/>
                <a:gd name="T41" fmla="*/ T40 w 817"/>
                <a:gd name="T42" fmla="+- 0 9293 8762"/>
                <a:gd name="T43" fmla="*/ 9293 h 618"/>
                <a:gd name="T44" fmla="+- 0 6717 6538"/>
                <a:gd name="T45" fmla="*/ T44 w 817"/>
                <a:gd name="T46" fmla="+- 0 9296 8762"/>
                <a:gd name="T47" fmla="*/ 9296 h 618"/>
                <a:gd name="T48" fmla="+- 0 6741 6538"/>
                <a:gd name="T49" fmla="*/ T48 w 817"/>
                <a:gd name="T50" fmla="+- 0 9308 8762"/>
                <a:gd name="T51" fmla="*/ 9308 h 618"/>
                <a:gd name="T52" fmla="+- 0 6725 6538"/>
                <a:gd name="T53" fmla="*/ T52 w 817"/>
                <a:gd name="T54" fmla="+- 0 9295 8762"/>
                <a:gd name="T55" fmla="*/ 9295 h 618"/>
                <a:gd name="T56" fmla="+- 0 6764 6538"/>
                <a:gd name="T57" fmla="*/ T56 w 817"/>
                <a:gd name="T58" fmla="+- 0 9248 8762"/>
                <a:gd name="T59" fmla="*/ 9248 h 618"/>
                <a:gd name="T60" fmla="+- 0 6693 6538"/>
                <a:gd name="T61" fmla="*/ T60 w 817"/>
                <a:gd name="T62" fmla="+- 0 9335 8762"/>
                <a:gd name="T63" fmla="*/ 9335 h 618"/>
                <a:gd name="T64" fmla="+- 0 6759 6538"/>
                <a:gd name="T65" fmla="*/ T64 w 817"/>
                <a:gd name="T66" fmla="+- 0 9252 8762"/>
                <a:gd name="T67" fmla="*/ 9252 h 618"/>
                <a:gd name="T68" fmla="+- 0 6690 6538"/>
                <a:gd name="T69" fmla="*/ T68 w 817"/>
                <a:gd name="T70" fmla="+- 0 9246 8762"/>
                <a:gd name="T71" fmla="*/ 9246 h 618"/>
                <a:gd name="T72" fmla="+- 0 6762 6538"/>
                <a:gd name="T73" fmla="*/ T72 w 817"/>
                <a:gd name="T74" fmla="+- 0 9341 8762"/>
                <a:gd name="T75" fmla="*/ 9341 h 618"/>
                <a:gd name="T76" fmla="+- 0 7172 6538"/>
                <a:gd name="T77" fmla="*/ T76 w 817"/>
                <a:gd name="T78" fmla="+- 0 9244 8762"/>
                <a:gd name="T79" fmla="*/ 9244 h 618"/>
                <a:gd name="T80" fmla="+- 0 7130 6538"/>
                <a:gd name="T81" fmla="*/ T80 w 817"/>
                <a:gd name="T82" fmla="+- 0 9247 8762"/>
                <a:gd name="T83" fmla="*/ 9247 h 618"/>
                <a:gd name="T84" fmla="+- 0 7172 6538"/>
                <a:gd name="T85" fmla="*/ T84 w 817"/>
                <a:gd name="T86" fmla="+- 0 9247 8762"/>
                <a:gd name="T87" fmla="*/ 9247 h 618"/>
                <a:gd name="T88" fmla="+- 0 7131 6538"/>
                <a:gd name="T89" fmla="*/ T88 w 817"/>
                <a:gd name="T90" fmla="+- 0 9217 8762"/>
                <a:gd name="T91" fmla="*/ 9217 h 618"/>
                <a:gd name="T92" fmla="+- 0 7133 6538"/>
                <a:gd name="T93" fmla="*/ T92 w 817"/>
                <a:gd name="T94" fmla="+- 0 9222 8762"/>
                <a:gd name="T95" fmla="*/ 9222 h 618"/>
                <a:gd name="T96" fmla="+- 0 7265 6538"/>
                <a:gd name="T97" fmla="*/ T96 w 817"/>
                <a:gd name="T98" fmla="+- 0 9270 8762"/>
                <a:gd name="T99" fmla="*/ 9270 h 618"/>
                <a:gd name="T100" fmla="+- 0 7172 6538"/>
                <a:gd name="T101" fmla="*/ T100 w 817"/>
                <a:gd name="T102" fmla="+- 0 9273 8762"/>
                <a:gd name="T103" fmla="*/ 9273 h 618"/>
                <a:gd name="T104" fmla="+- 0 7265 6538"/>
                <a:gd name="T105" fmla="*/ T104 w 817"/>
                <a:gd name="T106" fmla="+- 0 9273 8762"/>
                <a:gd name="T107" fmla="*/ 9273 h 618"/>
                <a:gd name="T108" fmla="+- 0 7190 6538"/>
                <a:gd name="T109" fmla="*/ T108 w 817"/>
                <a:gd name="T110" fmla="+- 0 9243 8762"/>
                <a:gd name="T111" fmla="*/ 9243 h 618"/>
                <a:gd name="T112" fmla="+- 0 7192 6538"/>
                <a:gd name="T113" fmla="*/ T112 w 817"/>
                <a:gd name="T114" fmla="+- 0 9248 8762"/>
                <a:gd name="T115" fmla="*/ 9248 h 618"/>
                <a:gd name="T116" fmla="+- 0 7265 6538"/>
                <a:gd name="T117" fmla="*/ T116 w 817"/>
                <a:gd name="T118" fmla="+- 0 9218 8762"/>
                <a:gd name="T119" fmla="*/ 9218 h 618"/>
                <a:gd name="T120" fmla="+- 0 7224 6538"/>
                <a:gd name="T121" fmla="*/ T120 w 817"/>
                <a:gd name="T122" fmla="+- 0 9221 8762"/>
                <a:gd name="T123" fmla="*/ 9221 h 618"/>
                <a:gd name="T124" fmla="+- 0 7265 6538"/>
                <a:gd name="T125" fmla="*/ T124 w 817"/>
                <a:gd name="T126" fmla="+- 0 9221 8762"/>
                <a:gd name="T127" fmla="*/ 9221 h 618"/>
                <a:gd name="T128" fmla="+- 0 7289 6538"/>
                <a:gd name="T129" fmla="*/ T128 w 817"/>
                <a:gd name="T130" fmla="+- 0 9298 8762"/>
                <a:gd name="T131" fmla="*/ 9298 h 618"/>
                <a:gd name="T132" fmla="+- 0 7093 6538"/>
                <a:gd name="T133" fmla="*/ T132 w 817"/>
                <a:gd name="T134" fmla="+- 0 9188 8762"/>
                <a:gd name="T135" fmla="*/ 9188 h 618"/>
                <a:gd name="T136" fmla="+- 0 7094 6538"/>
                <a:gd name="T137" fmla="*/ T136 w 817"/>
                <a:gd name="T138" fmla="+- 0 9302 8762"/>
                <a:gd name="T139" fmla="*/ 9302 h 618"/>
                <a:gd name="T140" fmla="+- 0 7294 6538"/>
                <a:gd name="T141" fmla="*/ T140 w 817"/>
                <a:gd name="T142" fmla="+- 0 9302 8762"/>
                <a:gd name="T143" fmla="*/ 9302 h 618"/>
                <a:gd name="T144" fmla="+- 0 7294 6538"/>
                <a:gd name="T145" fmla="*/ T144 w 817"/>
                <a:gd name="T146" fmla="+- 0 9192 8762"/>
                <a:gd name="T147" fmla="*/ 9192 h 618"/>
                <a:gd name="T148" fmla="+- 0 7353 6538"/>
                <a:gd name="T149" fmla="*/ T148 w 817"/>
                <a:gd name="T150" fmla="+- 0 8771 8762"/>
                <a:gd name="T151" fmla="*/ 8771 h 618"/>
                <a:gd name="T152" fmla="+- 0 7346 6538"/>
                <a:gd name="T153" fmla="*/ T152 w 817"/>
                <a:gd name="T154" fmla="+- 0 9370 8762"/>
                <a:gd name="T155" fmla="*/ 9370 h 618"/>
                <a:gd name="T156" fmla="+- 0 7030 6538"/>
                <a:gd name="T157" fmla="*/ T156 w 817"/>
                <a:gd name="T158" fmla="+- 0 9342 8762"/>
                <a:gd name="T159" fmla="*/ 9342 h 618"/>
                <a:gd name="T160" fmla="+- 0 7039 6538"/>
                <a:gd name="T161" fmla="*/ T160 w 817"/>
                <a:gd name="T162" fmla="+- 0 9342 8762"/>
                <a:gd name="T163" fmla="*/ 9342 h 618"/>
                <a:gd name="T164" fmla="+- 0 7156 6538"/>
                <a:gd name="T165" fmla="*/ T164 w 817"/>
                <a:gd name="T166" fmla="+- 0 8904 8762"/>
                <a:gd name="T167" fmla="*/ 8904 h 618"/>
                <a:gd name="T168" fmla="+- 0 7250 6538"/>
                <a:gd name="T169" fmla="*/ T168 w 817"/>
                <a:gd name="T170" fmla="+- 0 8910 8762"/>
                <a:gd name="T171" fmla="*/ 8910 h 618"/>
                <a:gd name="T172" fmla="+- 0 7250 6538"/>
                <a:gd name="T173" fmla="*/ T172 w 817"/>
                <a:gd name="T174" fmla="+- 0 8798 8762"/>
                <a:gd name="T175" fmla="*/ 8798 h 618"/>
                <a:gd name="T176" fmla="+- 0 7162 6538"/>
                <a:gd name="T177" fmla="*/ T176 w 817"/>
                <a:gd name="T178" fmla="+- 0 8798 8762"/>
                <a:gd name="T179" fmla="*/ 8798 h 618"/>
                <a:gd name="T180" fmla="+- 0 7346 6538"/>
                <a:gd name="T181" fmla="*/ T180 w 817"/>
                <a:gd name="T182" fmla="+- 0 8762 8762"/>
                <a:gd name="T183" fmla="*/ 8762 h 618"/>
                <a:gd name="T184" fmla="+- 0 6538 6538"/>
                <a:gd name="T185" fmla="*/ T184 w 817"/>
                <a:gd name="T186" fmla="+- 0 8766 8762"/>
                <a:gd name="T187" fmla="*/ 8766 h 618"/>
                <a:gd name="T188" fmla="+- 0 7353 6538"/>
                <a:gd name="T189" fmla="*/ T188 w 817"/>
                <a:gd name="T190" fmla="+- 0 9379 8762"/>
                <a:gd name="T191" fmla="*/ 9379 h 6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817" h="618">
                  <a:moveTo>
                    <a:pt x="77" y="520"/>
                  </a:moveTo>
                  <a:lnTo>
                    <a:pt x="66" y="502"/>
                  </a:lnTo>
                  <a:lnTo>
                    <a:pt x="55" y="520"/>
                  </a:lnTo>
                  <a:lnTo>
                    <a:pt x="63" y="520"/>
                  </a:lnTo>
                  <a:lnTo>
                    <a:pt x="63" y="551"/>
                  </a:lnTo>
                  <a:lnTo>
                    <a:pt x="70" y="551"/>
                  </a:lnTo>
                  <a:lnTo>
                    <a:pt x="70" y="520"/>
                  </a:lnTo>
                  <a:lnTo>
                    <a:pt x="77" y="520"/>
                  </a:lnTo>
                  <a:close/>
                  <a:moveTo>
                    <a:pt x="103" y="557"/>
                  </a:moveTo>
                  <a:lnTo>
                    <a:pt x="55" y="554"/>
                  </a:lnTo>
                  <a:lnTo>
                    <a:pt x="55" y="565"/>
                  </a:lnTo>
                  <a:lnTo>
                    <a:pt x="103" y="565"/>
                  </a:lnTo>
                  <a:lnTo>
                    <a:pt x="103" y="557"/>
                  </a:lnTo>
                  <a:close/>
                  <a:moveTo>
                    <a:pt x="103" y="520"/>
                  </a:moveTo>
                  <a:lnTo>
                    <a:pt x="92" y="502"/>
                  </a:lnTo>
                  <a:lnTo>
                    <a:pt x="81" y="520"/>
                  </a:lnTo>
                  <a:lnTo>
                    <a:pt x="88" y="520"/>
                  </a:lnTo>
                  <a:lnTo>
                    <a:pt x="88" y="551"/>
                  </a:lnTo>
                  <a:lnTo>
                    <a:pt x="96" y="551"/>
                  </a:lnTo>
                  <a:lnTo>
                    <a:pt x="96" y="520"/>
                  </a:lnTo>
                  <a:lnTo>
                    <a:pt x="103" y="520"/>
                  </a:lnTo>
                  <a:close/>
                  <a:moveTo>
                    <a:pt x="124" y="492"/>
                  </a:moveTo>
                  <a:lnTo>
                    <a:pt x="122" y="490"/>
                  </a:lnTo>
                  <a:lnTo>
                    <a:pt x="119" y="486"/>
                  </a:lnTo>
                  <a:lnTo>
                    <a:pt x="119" y="495"/>
                  </a:lnTo>
                  <a:lnTo>
                    <a:pt x="119" y="568"/>
                  </a:lnTo>
                  <a:lnTo>
                    <a:pt x="114" y="573"/>
                  </a:lnTo>
                  <a:lnTo>
                    <a:pt x="48" y="573"/>
                  </a:lnTo>
                  <a:lnTo>
                    <a:pt x="43" y="568"/>
                  </a:lnTo>
                  <a:lnTo>
                    <a:pt x="43" y="495"/>
                  </a:lnTo>
                  <a:lnTo>
                    <a:pt x="48" y="490"/>
                  </a:lnTo>
                  <a:lnTo>
                    <a:pt x="114" y="490"/>
                  </a:lnTo>
                  <a:lnTo>
                    <a:pt x="119" y="495"/>
                  </a:lnTo>
                  <a:lnTo>
                    <a:pt x="119" y="486"/>
                  </a:lnTo>
                  <a:lnTo>
                    <a:pt x="117" y="484"/>
                  </a:lnTo>
                  <a:lnTo>
                    <a:pt x="45" y="484"/>
                  </a:lnTo>
                  <a:lnTo>
                    <a:pt x="38" y="492"/>
                  </a:lnTo>
                  <a:lnTo>
                    <a:pt x="38" y="571"/>
                  </a:lnTo>
                  <a:lnTo>
                    <a:pt x="45" y="579"/>
                  </a:lnTo>
                  <a:lnTo>
                    <a:pt x="117" y="579"/>
                  </a:lnTo>
                  <a:lnTo>
                    <a:pt x="122" y="573"/>
                  </a:lnTo>
                  <a:lnTo>
                    <a:pt x="124" y="571"/>
                  </a:lnTo>
                  <a:lnTo>
                    <a:pt x="124" y="492"/>
                  </a:lnTo>
                  <a:close/>
                  <a:moveTo>
                    <a:pt x="214" y="531"/>
                  </a:moveTo>
                  <a:lnTo>
                    <a:pt x="207" y="506"/>
                  </a:lnTo>
                  <a:lnTo>
                    <a:pt x="166" y="506"/>
                  </a:lnTo>
                  <a:lnTo>
                    <a:pt x="162" y="535"/>
                  </a:lnTo>
                  <a:lnTo>
                    <a:pt x="179" y="534"/>
                  </a:lnTo>
                  <a:lnTo>
                    <a:pt x="173" y="561"/>
                  </a:lnTo>
                  <a:lnTo>
                    <a:pt x="199" y="561"/>
                  </a:lnTo>
                  <a:lnTo>
                    <a:pt x="203" y="557"/>
                  </a:lnTo>
                  <a:lnTo>
                    <a:pt x="203" y="546"/>
                  </a:lnTo>
                  <a:lnTo>
                    <a:pt x="196" y="546"/>
                  </a:lnTo>
                  <a:lnTo>
                    <a:pt x="196" y="557"/>
                  </a:lnTo>
                  <a:lnTo>
                    <a:pt x="184" y="551"/>
                  </a:lnTo>
                  <a:lnTo>
                    <a:pt x="187" y="533"/>
                  </a:lnTo>
                  <a:lnTo>
                    <a:pt x="214" y="531"/>
                  </a:lnTo>
                  <a:close/>
                  <a:moveTo>
                    <a:pt x="231" y="492"/>
                  </a:moveTo>
                  <a:lnTo>
                    <a:pt x="230" y="490"/>
                  </a:lnTo>
                  <a:lnTo>
                    <a:pt x="226" y="486"/>
                  </a:lnTo>
                  <a:lnTo>
                    <a:pt x="226" y="495"/>
                  </a:lnTo>
                  <a:lnTo>
                    <a:pt x="226" y="568"/>
                  </a:lnTo>
                  <a:lnTo>
                    <a:pt x="221" y="573"/>
                  </a:lnTo>
                  <a:lnTo>
                    <a:pt x="155" y="573"/>
                  </a:lnTo>
                  <a:lnTo>
                    <a:pt x="151" y="568"/>
                  </a:lnTo>
                  <a:lnTo>
                    <a:pt x="151" y="495"/>
                  </a:lnTo>
                  <a:lnTo>
                    <a:pt x="155" y="490"/>
                  </a:lnTo>
                  <a:lnTo>
                    <a:pt x="221" y="490"/>
                  </a:lnTo>
                  <a:lnTo>
                    <a:pt x="226" y="495"/>
                  </a:lnTo>
                  <a:lnTo>
                    <a:pt x="226" y="486"/>
                  </a:lnTo>
                  <a:lnTo>
                    <a:pt x="224" y="484"/>
                  </a:lnTo>
                  <a:lnTo>
                    <a:pt x="152" y="484"/>
                  </a:lnTo>
                  <a:lnTo>
                    <a:pt x="145" y="492"/>
                  </a:lnTo>
                  <a:lnTo>
                    <a:pt x="145" y="571"/>
                  </a:lnTo>
                  <a:lnTo>
                    <a:pt x="152" y="579"/>
                  </a:lnTo>
                  <a:lnTo>
                    <a:pt x="224" y="579"/>
                  </a:lnTo>
                  <a:lnTo>
                    <a:pt x="230" y="573"/>
                  </a:lnTo>
                  <a:lnTo>
                    <a:pt x="231" y="571"/>
                  </a:lnTo>
                  <a:lnTo>
                    <a:pt x="231" y="492"/>
                  </a:lnTo>
                  <a:close/>
                  <a:moveTo>
                    <a:pt x="634" y="482"/>
                  </a:moveTo>
                  <a:lnTo>
                    <a:pt x="632" y="481"/>
                  </a:lnTo>
                  <a:lnTo>
                    <a:pt x="593" y="481"/>
                  </a:lnTo>
                  <a:lnTo>
                    <a:pt x="592" y="482"/>
                  </a:lnTo>
                  <a:lnTo>
                    <a:pt x="592" y="485"/>
                  </a:lnTo>
                  <a:lnTo>
                    <a:pt x="593" y="486"/>
                  </a:lnTo>
                  <a:lnTo>
                    <a:pt x="595" y="486"/>
                  </a:lnTo>
                  <a:lnTo>
                    <a:pt x="632" y="486"/>
                  </a:lnTo>
                  <a:lnTo>
                    <a:pt x="634" y="485"/>
                  </a:lnTo>
                  <a:lnTo>
                    <a:pt x="634" y="482"/>
                  </a:lnTo>
                  <a:close/>
                  <a:moveTo>
                    <a:pt x="670" y="456"/>
                  </a:moveTo>
                  <a:lnTo>
                    <a:pt x="668" y="455"/>
                  </a:lnTo>
                  <a:lnTo>
                    <a:pt x="593" y="455"/>
                  </a:lnTo>
                  <a:lnTo>
                    <a:pt x="592" y="456"/>
                  </a:lnTo>
                  <a:lnTo>
                    <a:pt x="592" y="459"/>
                  </a:lnTo>
                  <a:lnTo>
                    <a:pt x="593" y="460"/>
                  </a:lnTo>
                  <a:lnTo>
                    <a:pt x="595" y="460"/>
                  </a:lnTo>
                  <a:lnTo>
                    <a:pt x="668" y="460"/>
                  </a:lnTo>
                  <a:lnTo>
                    <a:pt x="670" y="459"/>
                  </a:lnTo>
                  <a:lnTo>
                    <a:pt x="670" y="456"/>
                  </a:lnTo>
                  <a:close/>
                  <a:moveTo>
                    <a:pt x="727" y="508"/>
                  </a:moveTo>
                  <a:lnTo>
                    <a:pt x="726" y="507"/>
                  </a:lnTo>
                  <a:lnTo>
                    <a:pt x="635" y="507"/>
                  </a:lnTo>
                  <a:lnTo>
                    <a:pt x="634" y="508"/>
                  </a:lnTo>
                  <a:lnTo>
                    <a:pt x="634" y="511"/>
                  </a:lnTo>
                  <a:lnTo>
                    <a:pt x="635" y="512"/>
                  </a:lnTo>
                  <a:lnTo>
                    <a:pt x="637" y="512"/>
                  </a:lnTo>
                  <a:lnTo>
                    <a:pt x="726" y="512"/>
                  </a:lnTo>
                  <a:lnTo>
                    <a:pt x="727" y="511"/>
                  </a:lnTo>
                  <a:lnTo>
                    <a:pt x="727" y="508"/>
                  </a:lnTo>
                  <a:close/>
                  <a:moveTo>
                    <a:pt x="727" y="482"/>
                  </a:moveTo>
                  <a:lnTo>
                    <a:pt x="726" y="481"/>
                  </a:lnTo>
                  <a:lnTo>
                    <a:pt x="652" y="481"/>
                  </a:lnTo>
                  <a:lnTo>
                    <a:pt x="651" y="482"/>
                  </a:lnTo>
                  <a:lnTo>
                    <a:pt x="651" y="485"/>
                  </a:lnTo>
                  <a:lnTo>
                    <a:pt x="652" y="486"/>
                  </a:lnTo>
                  <a:lnTo>
                    <a:pt x="654" y="486"/>
                  </a:lnTo>
                  <a:lnTo>
                    <a:pt x="726" y="486"/>
                  </a:lnTo>
                  <a:lnTo>
                    <a:pt x="727" y="485"/>
                  </a:lnTo>
                  <a:lnTo>
                    <a:pt x="727" y="482"/>
                  </a:lnTo>
                  <a:close/>
                  <a:moveTo>
                    <a:pt x="727" y="456"/>
                  </a:moveTo>
                  <a:lnTo>
                    <a:pt x="726" y="455"/>
                  </a:lnTo>
                  <a:lnTo>
                    <a:pt x="687" y="455"/>
                  </a:lnTo>
                  <a:lnTo>
                    <a:pt x="686" y="456"/>
                  </a:lnTo>
                  <a:lnTo>
                    <a:pt x="686" y="459"/>
                  </a:lnTo>
                  <a:lnTo>
                    <a:pt x="687" y="460"/>
                  </a:lnTo>
                  <a:lnTo>
                    <a:pt x="689" y="460"/>
                  </a:lnTo>
                  <a:lnTo>
                    <a:pt x="726" y="460"/>
                  </a:lnTo>
                  <a:lnTo>
                    <a:pt x="727" y="459"/>
                  </a:lnTo>
                  <a:lnTo>
                    <a:pt x="727" y="456"/>
                  </a:lnTo>
                  <a:close/>
                  <a:moveTo>
                    <a:pt x="756" y="431"/>
                  </a:moveTo>
                  <a:lnTo>
                    <a:pt x="751" y="431"/>
                  </a:lnTo>
                  <a:lnTo>
                    <a:pt x="751" y="536"/>
                  </a:lnTo>
                  <a:lnTo>
                    <a:pt x="756" y="536"/>
                  </a:lnTo>
                  <a:lnTo>
                    <a:pt x="756" y="431"/>
                  </a:lnTo>
                  <a:close/>
                  <a:moveTo>
                    <a:pt x="756" y="426"/>
                  </a:moveTo>
                  <a:lnTo>
                    <a:pt x="555" y="426"/>
                  </a:lnTo>
                  <a:lnTo>
                    <a:pt x="555" y="430"/>
                  </a:lnTo>
                  <a:lnTo>
                    <a:pt x="555" y="536"/>
                  </a:lnTo>
                  <a:lnTo>
                    <a:pt x="555" y="540"/>
                  </a:lnTo>
                  <a:lnTo>
                    <a:pt x="556" y="540"/>
                  </a:lnTo>
                  <a:lnTo>
                    <a:pt x="556" y="542"/>
                  </a:lnTo>
                  <a:lnTo>
                    <a:pt x="756" y="542"/>
                  </a:lnTo>
                  <a:lnTo>
                    <a:pt x="756" y="540"/>
                  </a:lnTo>
                  <a:lnTo>
                    <a:pt x="756" y="536"/>
                  </a:lnTo>
                  <a:lnTo>
                    <a:pt x="561" y="536"/>
                  </a:lnTo>
                  <a:lnTo>
                    <a:pt x="561" y="430"/>
                  </a:lnTo>
                  <a:lnTo>
                    <a:pt x="756" y="430"/>
                  </a:lnTo>
                  <a:lnTo>
                    <a:pt x="756" y="426"/>
                  </a:lnTo>
                  <a:close/>
                  <a:moveTo>
                    <a:pt x="817" y="614"/>
                  </a:moveTo>
                  <a:lnTo>
                    <a:pt x="817" y="608"/>
                  </a:lnTo>
                  <a:lnTo>
                    <a:pt x="815" y="9"/>
                  </a:lnTo>
                  <a:lnTo>
                    <a:pt x="815" y="2"/>
                  </a:lnTo>
                  <a:lnTo>
                    <a:pt x="813" y="0"/>
                  </a:lnTo>
                  <a:lnTo>
                    <a:pt x="808" y="0"/>
                  </a:lnTo>
                  <a:lnTo>
                    <a:pt x="808" y="608"/>
                  </a:lnTo>
                  <a:lnTo>
                    <a:pt x="11" y="608"/>
                  </a:lnTo>
                  <a:lnTo>
                    <a:pt x="10" y="9"/>
                  </a:lnTo>
                  <a:lnTo>
                    <a:pt x="492" y="9"/>
                  </a:lnTo>
                  <a:lnTo>
                    <a:pt x="492" y="580"/>
                  </a:lnTo>
                  <a:lnTo>
                    <a:pt x="494" y="582"/>
                  </a:lnTo>
                  <a:lnTo>
                    <a:pt x="496" y="582"/>
                  </a:lnTo>
                  <a:lnTo>
                    <a:pt x="499" y="582"/>
                  </a:lnTo>
                  <a:lnTo>
                    <a:pt x="501" y="580"/>
                  </a:lnTo>
                  <a:lnTo>
                    <a:pt x="501" y="9"/>
                  </a:lnTo>
                  <a:lnTo>
                    <a:pt x="618" y="9"/>
                  </a:lnTo>
                  <a:lnTo>
                    <a:pt x="618" y="36"/>
                  </a:lnTo>
                  <a:lnTo>
                    <a:pt x="618" y="142"/>
                  </a:lnTo>
                  <a:lnTo>
                    <a:pt x="618" y="146"/>
                  </a:lnTo>
                  <a:lnTo>
                    <a:pt x="619" y="146"/>
                  </a:lnTo>
                  <a:lnTo>
                    <a:pt x="619" y="148"/>
                  </a:lnTo>
                  <a:lnTo>
                    <a:pt x="712" y="148"/>
                  </a:lnTo>
                  <a:lnTo>
                    <a:pt x="712" y="146"/>
                  </a:lnTo>
                  <a:lnTo>
                    <a:pt x="712" y="142"/>
                  </a:lnTo>
                  <a:lnTo>
                    <a:pt x="712" y="36"/>
                  </a:lnTo>
                  <a:lnTo>
                    <a:pt x="707" y="36"/>
                  </a:lnTo>
                  <a:lnTo>
                    <a:pt x="707" y="142"/>
                  </a:lnTo>
                  <a:lnTo>
                    <a:pt x="624" y="142"/>
                  </a:lnTo>
                  <a:lnTo>
                    <a:pt x="624" y="36"/>
                  </a:lnTo>
                  <a:lnTo>
                    <a:pt x="624" y="9"/>
                  </a:lnTo>
                  <a:lnTo>
                    <a:pt x="806" y="9"/>
                  </a:lnTo>
                  <a:lnTo>
                    <a:pt x="808" y="608"/>
                  </a:lnTo>
                  <a:lnTo>
                    <a:pt x="808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2" y="615"/>
                  </a:lnTo>
                  <a:lnTo>
                    <a:pt x="4" y="617"/>
                  </a:lnTo>
                  <a:lnTo>
                    <a:pt x="814" y="617"/>
                  </a:lnTo>
                  <a:lnTo>
                    <a:pt x="815" y="617"/>
                  </a:lnTo>
                  <a:lnTo>
                    <a:pt x="817" y="615"/>
                  </a:lnTo>
                  <a:lnTo>
                    <a:pt x="817" y="6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" name="Rectangle 48">
              <a:extLst>
                <a:ext uri="{FF2B5EF4-FFF2-40B4-BE49-F238E27FC236}">
                  <a16:creationId xmlns:a16="http://schemas.microsoft.com/office/drawing/2014/main" id="{9353B104-7C9A-45F6-99F5-BF5F3AAA9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9" y="8158"/>
              <a:ext cx="802" cy="607"/>
            </a:xfrm>
            <a:prstGeom prst="rect">
              <a:avLst/>
            </a:prstGeom>
            <a:solidFill>
              <a:srgbClr val="E7D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" name="Rectangle 49">
              <a:extLst>
                <a:ext uri="{FF2B5EF4-FFF2-40B4-BE49-F238E27FC236}">
                  <a16:creationId xmlns:a16="http://schemas.microsoft.com/office/drawing/2014/main" id="{1ECD1185-D5D3-4BCD-8C65-8EC4E1BD6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1" y="8572"/>
              <a:ext cx="196" cy="1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" name="Rectangle 50">
              <a:extLst>
                <a:ext uri="{FF2B5EF4-FFF2-40B4-BE49-F238E27FC236}">
                  <a16:creationId xmlns:a16="http://schemas.microsoft.com/office/drawing/2014/main" id="{0F3CB9B5-3CD4-487A-B7C5-63486D8FF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2" y="8158"/>
              <a:ext cx="93" cy="141"/>
            </a:xfrm>
            <a:prstGeom prst="rect">
              <a:avLst/>
            </a:prstGeom>
            <a:solidFill>
              <a:srgbClr val="F1E3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" name="AutoShape 51">
              <a:extLst>
                <a:ext uri="{FF2B5EF4-FFF2-40B4-BE49-F238E27FC236}">
                  <a16:creationId xmlns:a16="http://schemas.microsoft.com/office/drawing/2014/main" id="{5AA64BA8-F8AE-4833-9C37-F5489947D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" y="8152"/>
              <a:ext cx="817" cy="618"/>
            </a:xfrm>
            <a:custGeom>
              <a:avLst/>
              <a:gdLst>
                <a:gd name="T0" fmla="+- 0 6761 6671"/>
                <a:gd name="T1" fmla="*/ T0 w 817"/>
                <a:gd name="T2" fmla="+- 0 8608 8152"/>
                <a:gd name="T3" fmla="*/ 8608 h 618"/>
                <a:gd name="T4" fmla="+- 0 6800 6671"/>
                <a:gd name="T5" fmla="*/ T4 w 817"/>
                <a:gd name="T6" fmla="+- 0 8613 8152"/>
                <a:gd name="T7" fmla="*/ 8613 h 618"/>
                <a:gd name="T8" fmla="+- 0 6836 6671"/>
                <a:gd name="T9" fmla="*/ T8 w 817"/>
                <a:gd name="T10" fmla="+- 0 8633 8152"/>
                <a:gd name="T11" fmla="*/ 8633 h 618"/>
                <a:gd name="T12" fmla="+- 0 6762 6671"/>
                <a:gd name="T13" fmla="*/ T12 w 817"/>
                <a:gd name="T14" fmla="+- 0 8638 8152"/>
                <a:gd name="T15" fmla="*/ 8638 h 618"/>
                <a:gd name="T16" fmla="+- 0 6837 6671"/>
                <a:gd name="T17" fmla="*/ T16 w 817"/>
                <a:gd name="T18" fmla="+- 0 8634 8152"/>
                <a:gd name="T19" fmla="*/ 8634 h 618"/>
                <a:gd name="T20" fmla="+- 0 6761 6671"/>
                <a:gd name="T21" fmla="*/ T20 w 817"/>
                <a:gd name="T22" fmla="+- 0 8660 8152"/>
                <a:gd name="T23" fmla="*/ 8660 h 618"/>
                <a:gd name="T24" fmla="+- 0 6853 6671"/>
                <a:gd name="T25" fmla="*/ T24 w 817"/>
                <a:gd name="T26" fmla="+- 0 8664 8152"/>
                <a:gd name="T27" fmla="*/ 8664 h 618"/>
                <a:gd name="T28" fmla="+- 0 6895 6671"/>
                <a:gd name="T29" fmla="*/ T28 w 817"/>
                <a:gd name="T30" fmla="+- 0 8633 8152"/>
                <a:gd name="T31" fmla="*/ 8633 h 618"/>
                <a:gd name="T32" fmla="+- 0 6856 6671"/>
                <a:gd name="T33" fmla="*/ T32 w 817"/>
                <a:gd name="T34" fmla="+- 0 8638 8152"/>
                <a:gd name="T35" fmla="*/ 8638 h 618"/>
                <a:gd name="T36" fmla="+- 0 6896 6671"/>
                <a:gd name="T37" fmla="*/ T36 w 817"/>
                <a:gd name="T38" fmla="+- 0 8634 8152"/>
                <a:gd name="T39" fmla="*/ 8634 h 618"/>
                <a:gd name="T40" fmla="+- 0 6818 6671"/>
                <a:gd name="T41" fmla="*/ T40 w 817"/>
                <a:gd name="T42" fmla="+- 0 8608 8152"/>
                <a:gd name="T43" fmla="*/ 8608 h 618"/>
                <a:gd name="T44" fmla="+- 0 6895 6671"/>
                <a:gd name="T45" fmla="*/ T44 w 817"/>
                <a:gd name="T46" fmla="+- 0 8613 8152"/>
                <a:gd name="T47" fmla="*/ 8613 h 618"/>
                <a:gd name="T48" fmla="+- 0 6731 6671"/>
                <a:gd name="T49" fmla="*/ T48 w 817"/>
                <a:gd name="T50" fmla="+- 0 8578 8152"/>
                <a:gd name="T51" fmla="*/ 8578 h 618"/>
                <a:gd name="T52" fmla="+- 0 6732 6671"/>
                <a:gd name="T53" fmla="*/ T52 w 817"/>
                <a:gd name="T54" fmla="+- 0 8692 8152"/>
                <a:gd name="T55" fmla="*/ 8692 h 618"/>
                <a:gd name="T56" fmla="+- 0 6933 6671"/>
                <a:gd name="T57" fmla="*/ T56 w 817"/>
                <a:gd name="T58" fmla="+- 0 8692 8152"/>
                <a:gd name="T59" fmla="*/ 8692 h 618"/>
                <a:gd name="T60" fmla="+- 0 6927 6671"/>
                <a:gd name="T61" fmla="*/ T60 w 817"/>
                <a:gd name="T62" fmla="+- 0 8583 8152"/>
                <a:gd name="T63" fmla="*/ 8583 h 618"/>
                <a:gd name="T64" fmla="+- 0 6933 6671"/>
                <a:gd name="T65" fmla="*/ T64 w 817"/>
                <a:gd name="T66" fmla="+- 0 8582 8152"/>
                <a:gd name="T67" fmla="*/ 8582 h 618"/>
                <a:gd name="T68" fmla="+- 0 7277 6671"/>
                <a:gd name="T69" fmla="*/ T68 w 817"/>
                <a:gd name="T70" fmla="+- 0 8658 8152"/>
                <a:gd name="T71" fmla="*/ 8658 h 618"/>
                <a:gd name="T72" fmla="+- 0 7311 6671"/>
                <a:gd name="T73" fmla="*/ T72 w 817"/>
                <a:gd name="T74" fmla="+- 0 8713 8152"/>
                <a:gd name="T75" fmla="*/ 8713 h 618"/>
                <a:gd name="T76" fmla="+- 0 7307 6671"/>
                <a:gd name="T77" fmla="*/ T76 w 817"/>
                <a:gd name="T78" fmla="+- 0 8710 8152"/>
                <a:gd name="T79" fmla="*/ 8710 h 618"/>
                <a:gd name="T80" fmla="+- 0 7343 6671"/>
                <a:gd name="T81" fmla="*/ T80 w 817"/>
                <a:gd name="T82" fmla="+- 0 8644 8152"/>
                <a:gd name="T83" fmla="*/ 8644 h 618"/>
                <a:gd name="T84" fmla="+- 0 7337 6671"/>
                <a:gd name="T85" fmla="*/ T84 w 817"/>
                <a:gd name="T86" fmla="+- 0 8720 8152"/>
                <a:gd name="T87" fmla="*/ 8720 h 618"/>
                <a:gd name="T88" fmla="+- 0 7262 6671"/>
                <a:gd name="T89" fmla="*/ T88 w 817"/>
                <a:gd name="T90" fmla="+- 0 8647 8152"/>
                <a:gd name="T91" fmla="*/ 8647 h 618"/>
                <a:gd name="T92" fmla="+- 0 7337 6671"/>
                <a:gd name="T93" fmla="*/ T92 w 817"/>
                <a:gd name="T94" fmla="+- 0 8638 8152"/>
                <a:gd name="T95" fmla="*/ 8638 h 618"/>
                <a:gd name="T96" fmla="+- 0 7257 6671"/>
                <a:gd name="T97" fmla="*/ T96 w 817"/>
                <a:gd name="T98" fmla="+- 0 8724 8152"/>
                <a:gd name="T99" fmla="*/ 8724 h 618"/>
                <a:gd name="T100" fmla="+- 0 7343 6671"/>
                <a:gd name="T101" fmla="*/ T100 w 817"/>
                <a:gd name="T102" fmla="+- 0 8724 8152"/>
                <a:gd name="T103" fmla="*/ 8724 h 618"/>
                <a:gd name="T104" fmla="+- 0 7385 6671"/>
                <a:gd name="T105" fmla="*/ T104 w 817"/>
                <a:gd name="T106" fmla="+- 0 8673 8152"/>
                <a:gd name="T107" fmla="*/ 8673 h 618"/>
                <a:gd name="T108" fmla="+- 0 7399 6671"/>
                <a:gd name="T109" fmla="*/ T108 w 817"/>
                <a:gd name="T110" fmla="+- 0 8673 8152"/>
                <a:gd name="T111" fmla="*/ 8673 h 618"/>
                <a:gd name="T112" fmla="+- 0 7385 6671"/>
                <a:gd name="T113" fmla="*/ T112 w 817"/>
                <a:gd name="T114" fmla="+- 0 8717 8152"/>
                <a:gd name="T115" fmla="*/ 8717 h 618"/>
                <a:gd name="T116" fmla="+- 0 7422 6671"/>
                <a:gd name="T117" fmla="*/ T116 w 817"/>
                <a:gd name="T118" fmla="+- 0 8654 8152"/>
                <a:gd name="T119" fmla="*/ 8654 h 618"/>
                <a:gd name="T120" fmla="+- 0 7425 6671"/>
                <a:gd name="T121" fmla="*/ T120 w 817"/>
                <a:gd name="T122" fmla="+- 0 8703 8152"/>
                <a:gd name="T123" fmla="*/ 8703 h 618"/>
                <a:gd name="T124" fmla="+- 0 7448 6671"/>
                <a:gd name="T125" fmla="*/ T124 w 817"/>
                <a:gd name="T126" fmla="+- 0 8642 8152"/>
                <a:gd name="T127" fmla="*/ 8642 h 618"/>
                <a:gd name="T128" fmla="+- 0 7440 6671"/>
                <a:gd name="T129" fmla="*/ T128 w 817"/>
                <a:gd name="T130" fmla="+- 0 8725 8152"/>
                <a:gd name="T131" fmla="*/ 8725 h 618"/>
                <a:gd name="T132" fmla="+- 0 7374 6671"/>
                <a:gd name="T133" fmla="*/ T132 w 817"/>
                <a:gd name="T134" fmla="+- 0 8642 8152"/>
                <a:gd name="T135" fmla="*/ 8642 h 618"/>
                <a:gd name="T136" fmla="+- 0 7443 6671"/>
                <a:gd name="T137" fmla="*/ T136 w 817"/>
                <a:gd name="T138" fmla="+- 0 8637 8152"/>
                <a:gd name="T139" fmla="*/ 8637 h 618"/>
                <a:gd name="T140" fmla="+- 0 7371 6671"/>
                <a:gd name="T141" fmla="*/ T140 w 817"/>
                <a:gd name="T142" fmla="+- 0 8731 8152"/>
                <a:gd name="T143" fmla="*/ 8731 h 618"/>
                <a:gd name="T144" fmla="+- 0 7450 6671"/>
                <a:gd name="T145" fmla="*/ T144 w 817"/>
                <a:gd name="T146" fmla="+- 0 8644 8152"/>
                <a:gd name="T147" fmla="*/ 8644 h 618"/>
                <a:gd name="T148" fmla="+- 0 7484 6671"/>
                <a:gd name="T149" fmla="*/ T148 w 817"/>
                <a:gd name="T150" fmla="+- 0 8152 8152"/>
                <a:gd name="T151" fmla="*/ 8152 h 618"/>
                <a:gd name="T152" fmla="+- 0 6680 6671"/>
                <a:gd name="T153" fmla="*/ T152 w 817"/>
                <a:gd name="T154" fmla="+- 0 8760 8152"/>
                <a:gd name="T155" fmla="*/ 8760 h 618"/>
                <a:gd name="T156" fmla="+- 0 6864 6671"/>
                <a:gd name="T157" fmla="*/ T156 w 817"/>
                <a:gd name="T158" fmla="+- 0 8294 8152"/>
                <a:gd name="T159" fmla="*/ 8294 h 618"/>
                <a:gd name="T160" fmla="+- 0 6776 6671"/>
                <a:gd name="T161" fmla="*/ T160 w 817"/>
                <a:gd name="T162" fmla="+- 0 8294 8152"/>
                <a:gd name="T163" fmla="*/ 8294 h 618"/>
                <a:gd name="T164" fmla="+- 0 6870 6671"/>
                <a:gd name="T165" fmla="*/ T164 w 817"/>
                <a:gd name="T166" fmla="+- 0 8300 8152"/>
                <a:gd name="T167" fmla="*/ 8300 h 618"/>
                <a:gd name="T168" fmla="+- 0 6870 6671"/>
                <a:gd name="T169" fmla="*/ T168 w 817"/>
                <a:gd name="T170" fmla="+- 0 8188 8152"/>
                <a:gd name="T171" fmla="*/ 8188 h 618"/>
                <a:gd name="T172" fmla="+- 0 6989 6671"/>
                <a:gd name="T173" fmla="*/ T172 w 817"/>
                <a:gd name="T174" fmla="+- 0 8734 8152"/>
                <a:gd name="T175" fmla="*/ 8734 h 618"/>
                <a:gd name="T176" fmla="+- 0 6996 6671"/>
                <a:gd name="T177" fmla="*/ T176 w 817"/>
                <a:gd name="T178" fmla="+- 0 8162 8152"/>
                <a:gd name="T179" fmla="*/ 8162 h 618"/>
                <a:gd name="T180" fmla="+- 0 6673 6671"/>
                <a:gd name="T181" fmla="*/ T180 w 817"/>
                <a:gd name="T182" fmla="+- 0 8154 8152"/>
                <a:gd name="T183" fmla="*/ 8154 h 618"/>
                <a:gd name="T184" fmla="+- 0 6674 6671"/>
                <a:gd name="T185" fmla="*/ T184 w 817"/>
                <a:gd name="T186" fmla="+- 0 8770 8152"/>
                <a:gd name="T187" fmla="*/ 8770 h 618"/>
                <a:gd name="T188" fmla="+- 0 7487 6671"/>
                <a:gd name="T189" fmla="*/ T188 w 817"/>
                <a:gd name="T190" fmla="+- 0 8162 8152"/>
                <a:gd name="T191" fmla="*/ 8162 h 6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817" h="618">
                  <a:moveTo>
                    <a:pt x="131" y="456"/>
                  </a:moveTo>
                  <a:lnTo>
                    <a:pt x="129" y="455"/>
                  </a:lnTo>
                  <a:lnTo>
                    <a:pt x="91" y="455"/>
                  </a:lnTo>
                  <a:lnTo>
                    <a:pt x="90" y="456"/>
                  </a:lnTo>
                  <a:lnTo>
                    <a:pt x="90" y="459"/>
                  </a:lnTo>
                  <a:lnTo>
                    <a:pt x="91" y="461"/>
                  </a:lnTo>
                  <a:lnTo>
                    <a:pt x="128" y="461"/>
                  </a:lnTo>
                  <a:lnTo>
                    <a:pt x="129" y="461"/>
                  </a:lnTo>
                  <a:lnTo>
                    <a:pt x="131" y="459"/>
                  </a:lnTo>
                  <a:lnTo>
                    <a:pt x="131" y="456"/>
                  </a:lnTo>
                  <a:close/>
                  <a:moveTo>
                    <a:pt x="166" y="482"/>
                  </a:moveTo>
                  <a:lnTo>
                    <a:pt x="165" y="481"/>
                  </a:lnTo>
                  <a:lnTo>
                    <a:pt x="91" y="481"/>
                  </a:lnTo>
                  <a:lnTo>
                    <a:pt x="90" y="482"/>
                  </a:lnTo>
                  <a:lnTo>
                    <a:pt x="90" y="485"/>
                  </a:lnTo>
                  <a:lnTo>
                    <a:pt x="91" y="486"/>
                  </a:lnTo>
                  <a:lnTo>
                    <a:pt x="163" y="486"/>
                  </a:lnTo>
                  <a:lnTo>
                    <a:pt x="165" y="486"/>
                  </a:lnTo>
                  <a:lnTo>
                    <a:pt x="166" y="485"/>
                  </a:lnTo>
                  <a:lnTo>
                    <a:pt x="166" y="482"/>
                  </a:lnTo>
                  <a:close/>
                  <a:moveTo>
                    <a:pt x="183" y="508"/>
                  </a:moveTo>
                  <a:lnTo>
                    <a:pt x="182" y="507"/>
                  </a:lnTo>
                  <a:lnTo>
                    <a:pt x="91" y="507"/>
                  </a:lnTo>
                  <a:lnTo>
                    <a:pt x="90" y="508"/>
                  </a:lnTo>
                  <a:lnTo>
                    <a:pt x="90" y="511"/>
                  </a:lnTo>
                  <a:lnTo>
                    <a:pt x="91" y="512"/>
                  </a:lnTo>
                  <a:lnTo>
                    <a:pt x="180" y="512"/>
                  </a:lnTo>
                  <a:lnTo>
                    <a:pt x="182" y="512"/>
                  </a:lnTo>
                  <a:lnTo>
                    <a:pt x="183" y="511"/>
                  </a:lnTo>
                  <a:lnTo>
                    <a:pt x="183" y="508"/>
                  </a:lnTo>
                  <a:close/>
                  <a:moveTo>
                    <a:pt x="225" y="482"/>
                  </a:moveTo>
                  <a:lnTo>
                    <a:pt x="224" y="481"/>
                  </a:lnTo>
                  <a:lnTo>
                    <a:pt x="185" y="481"/>
                  </a:lnTo>
                  <a:lnTo>
                    <a:pt x="183" y="482"/>
                  </a:lnTo>
                  <a:lnTo>
                    <a:pt x="183" y="485"/>
                  </a:lnTo>
                  <a:lnTo>
                    <a:pt x="185" y="486"/>
                  </a:lnTo>
                  <a:lnTo>
                    <a:pt x="222" y="486"/>
                  </a:lnTo>
                  <a:lnTo>
                    <a:pt x="224" y="486"/>
                  </a:lnTo>
                  <a:lnTo>
                    <a:pt x="225" y="485"/>
                  </a:lnTo>
                  <a:lnTo>
                    <a:pt x="225" y="482"/>
                  </a:lnTo>
                  <a:close/>
                  <a:moveTo>
                    <a:pt x="225" y="456"/>
                  </a:moveTo>
                  <a:lnTo>
                    <a:pt x="224" y="455"/>
                  </a:lnTo>
                  <a:lnTo>
                    <a:pt x="149" y="455"/>
                  </a:lnTo>
                  <a:lnTo>
                    <a:pt x="147" y="456"/>
                  </a:lnTo>
                  <a:lnTo>
                    <a:pt x="147" y="459"/>
                  </a:lnTo>
                  <a:lnTo>
                    <a:pt x="149" y="461"/>
                  </a:lnTo>
                  <a:lnTo>
                    <a:pt x="222" y="461"/>
                  </a:lnTo>
                  <a:lnTo>
                    <a:pt x="224" y="461"/>
                  </a:lnTo>
                  <a:lnTo>
                    <a:pt x="225" y="459"/>
                  </a:lnTo>
                  <a:lnTo>
                    <a:pt x="225" y="456"/>
                  </a:lnTo>
                  <a:close/>
                  <a:moveTo>
                    <a:pt x="262" y="426"/>
                  </a:moveTo>
                  <a:lnTo>
                    <a:pt x="60" y="426"/>
                  </a:lnTo>
                  <a:lnTo>
                    <a:pt x="60" y="430"/>
                  </a:lnTo>
                  <a:lnTo>
                    <a:pt x="60" y="536"/>
                  </a:lnTo>
                  <a:lnTo>
                    <a:pt x="60" y="540"/>
                  </a:lnTo>
                  <a:lnTo>
                    <a:pt x="61" y="540"/>
                  </a:lnTo>
                  <a:lnTo>
                    <a:pt x="61" y="542"/>
                  </a:lnTo>
                  <a:lnTo>
                    <a:pt x="261" y="542"/>
                  </a:lnTo>
                  <a:lnTo>
                    <a:pt x="261" y="540"/>
                  </a:lnTo>
                  <a:lnTo>
                    <a:pt x="262" y="540"/>
                  </a:lnTo>
                  <a:lnTo>
                    <a:pt x="262" y="536"/>
                  </a:lnTo>
                  <a:lnTo>
                    <a:pt x="262" y="431"/>
                  </a:lnTo>
                  <a:lnTo>
                    <a:pt x="256" y="431"/>
                  </a:lnTo>
                  <a:lnTo>
                    <a:pt x="256" y="536"/>
                  </a:lnTo>
                  <a:lnTo>
                    <a:pt x="66" y="536"/>
                  </a:lnTo>
                  <a:lnTo>
                    <a:pt x="66" y="430"/>
                  </a:lnTo>
                  <a:lnTo>
                    <a:pt x="262" y="430"/>
                  </a:lnTo>
                  <a:lnTo>
                    <a:pt x="262" y="426"/>
                  </a:lnTo>
                  <a:close/>
                  <a:moveTo>
                    <a:pt x="655" y="532"/>
                  </a:moveTo>
                  <a:lnTo>
                    <a:pt x="647" y="506"/>
                  </a:lnTo>
                  <a:lnTo>
                    <a:pt x="606" y="506"/>
                  </a:lnTo>
                  <a:lnTo>
                    <a:pt x="603" y="535"/>
                  </a:lnTo>
                  <a:lnTo>
                    <a:pt x="620" y="534"/>
                  </a:lnTo>
                  <a:lnTo>
                    <a:pt x="614" y="561"/>
                  </a:lnTo>
                  <a:lnTo>
                    <a:pt x="640" y="561"/>
                  </a:lnTo>
                  <a:lnTo>
                    <a:pt x="643" y="558"/>
                  </a:lnTo>
                  <a:lnTo>
                    <a:pt x="643" y="546"/>
                  </a:lnTo>
                  <a:lnTo>
                    <a:pt x="636" y="546"/>
                  </a:lnTo>
                  <a:lnTo>
                    <a:pt x="636" y="558"/>
                  </a:lnTo>
                  <a:lnTo>
                    <a:pt x="624" y="551"/>
                  </a:lnTo>
                  <a:lnTo>
                    <a:pt x="628" y="534"/>
                  </a:lnTo>
                  <a:lnTo>
                    <a:pt x="655" y="532"/>
                  </a:lnTo>
                  <a:close/>
                  <a:moveTo>
                    <a:pt x="672" y="492"/>
                  </a:moveTo>
                  <a:lnTo>
                    <a:pt x="670" y="490"/>
                  </a:lnTo>
                  <a:lnTo>
                    <a:pt x="666" y="486"/>
                  </a:lnTo>
                  <a:lnTo>
                    <a:pt x="666" y="495"/>
                  </a:lnTo>
                  <a:lnTo>
                    <a:pt x="666" y="568"/>
                  </a:lnTo>
                  <a:lnTo>
                    <a:pt x="661" y="573"/>
                  </a:lnTo>
                  <a:lnTo>
                    <a:pt x="596" y="573"/>
                  </a:lnTo>
                  <a:lnTo>
                    <a:pt x="591" y="568"/>
                  </a:lnTo>
                  <a:lnTo>
                    <a:pt x="591" y="495"/>
                  </a:lnTo>
                  <a:lnTo>
                    <a:pt x="596" y="490"/>
                  </a:lnTo>
                  <a:lnTo>
                    <a:pt x="661" y="490"/>
                  </a:lnTo>
                  <a:lnTo>
                    <a:pt x="666" y="495"/>
                  </a:lnTo>
                  <a:lnTo>
                    <a:pt x="666" y="486"/>
                  </a:lnTo>
                  <a:lnTo>
                    <a:pt x="664" y="485"/>
                  </a:lnTo>
                  <a:lnTo>
                    <a:pt x="593" y="485"/>
                  </a:lnTo>
                  <a:lnTo>
                    <a:pt x="586" y="492"/>
                  </a:lnTo>
                  <a:lnTo>
                    <a:pt x="586" y="572"/>
                  </a:lnTo>
                  <a:lnTo>
                    <a:pt x="593" y="579"/>
                  </a:lnTo>
                  <a:lnTo>
                    <a:pt x="664" y="579"/>
                  </a:lnTo>
                  <a:lnTo>
                    <a:pt x="670" y="573"/>
                  </a:lnTo>
                  <a:lnTo>
                    <a:pt x="672" y="572"/>
                  </a:lnTo>
                  <a:lnTo>
                    <a:pt x="672" y="492"/>
                  </a:lnTo>
                  <a:close/>
                  <a:moveTo>
                    <a:pt x="736" y="521"/>
                  </a:moveTo>
                  <a:lnTo>
                    <a:pt x="725" y="502"/>
                  </a:lnTo>
                  <a:lnTo>
                    <a:pt x="714" y="521"/>
                  </a:lnTo>
                  <a:lnTo>
                    <a:pt x="721" y="521"/>
                  </a:lnTo>
                  <a:lnTo>
                    <a:pt x="721" y="551"/>
                  </a:lnTo>
                  <a:lnTo>
                    <a:pt x="728" y="551"/>
                  </a:lnTo>
                  <a:lnTo>
                    <a:pt x="728" y="521"/>
                  </a:lnTo>
                  <a:lnTo>
                    <a:pt x="736" y="521"/>
                  </a:lnTo>
                  <a:close/>
                  <a:moveTo>
                    <a:pt x="762" y="554"/>
                  </a:moveTo>
                  <a:lnTo>
                    <a:pt x="714" y="558"/>
                  </a:lnTo>
                  <a:lnTo>
                    <a:pt x="714" y="565"/>
                  </a:lnTo>
                  <a:lnTo>
                    <a:pt x="762" y="565"/>
                  </a:lnTo>
                  <a:lnTo>
                    <a:pt x="762" y="554"/>
                  </a:lnTo>
                  <a:close/>
                  <a:moveTo>
                    <a:pt x="762" y="521"/>
                  </a:moveTo>
                  <a:lnTo>
                    <a:pt x="751" y="502"/>
                  </a:lnTo>
                  <a:lnTo>
                    <a:pt x="740" y="521"/>
                  </a:lnTo>
                  <a:lnTo>
                    <a:pt x="747" y="521"/>
                  </a:lnTo>
                  <a:lnTo>
                    <a:pt x="747" y="551"/>
                  </a:lnTo>
                  <a:lnTo>
                    <a:pt x="754" y="551"/>
                  </a:lnTo>
                  <a:lnTo>
                    <a:pt x="754" y="521"/>
                  </a:lnTo>
                  <a:lnTo>
                    <a:pt x="762" y="521"/>
                  </a:lnTo>
                  <a:close/>
                  <a:moveTo>
                    <a:pt x="779" y="492"/>
                  </a:moveTo>
                  <a:lnTo>
                    <a:pt x="777" y="490"/>
                  </a:lnTo>
                  <a:lnTo>
                    <a:pt x="773" y="486"/>
                  </a:lnTo>
                  <a:lnTo>
                    <a:pt x="773" y="495"/>
                  </a:lnTo>
                  <a:lnTo>
                    <a:pt x="773" y="568"/>
                  </a:lnTo>
                  <a:lnTo>
                    <a:pt x="769" y="573"/>
                  </a:lnTo>
                  <a:lnTo>
                    <a:pt x="703" y="573"/>
                  </a:lnTo>
                  <a:lnTo>
                    <a:pt x="698" y="568"/>
                  </a:lnTo>
                  <a:lnTo>
                    <a:pt x="698" y="495"/>
                  </a:lnTo>
                  <a:lnTo>
                    <a:pt x="703" y="490"/>
                  </a:lnTo>
                  <a:lnTo>
                    <a:pt x="769" y="490"/>
                  </a:lnTo>
                  <a:lnTo>
                    <a:pt x="773" y="495"/>
                  </a:lnTo>
                  <a:lnTo>
                    <a:pt x="773" y="486"/>
                  </a:lnTo>
                  <a:lnTo>
                    <a:pt x="772" y="485"/>
                  </a:lnTo>
                  <a:lnTo>
                    <a:pt x="700" y="485"/>
                  </a:lnTo>
                  <a:lnTo>
                    <a:pt x="693" y="492"/>
                  </a:lnTo>
                  <a:lnTo>
                    <a:pt x="693" y="572"/>
                  </a:lnTo>
                  <a:lnTo>
                    <a:pt x="700" y="579"/>
                  </a:lnTo>
                  <a:lnTo>
                    <a:pt x="772" y="579"/>
                  </a:lnTo>
                  <a:lnTo>
                    <a:pt x="777" y="573"/>
                  </a:lnTo>
                  <a:lnTo>
                    <a:pt x="779" y="572"/>
                  </a:lnTo>
                  <a:lnTo>
                    <a:pt x="779" y="492"/>
                  </a:lnTo>
                  <a:close/>
                  <a:moveTo>
                    <a:pt x="817" y="4"/>
                  </a:moveTo>
                  <a:lnTo>
                    <a:pt x="816" y="3"/>
                  </a:lnTo>
                  <a:lnTo>
                    <a:pt x="814" y="1"/>
                  </a:lnTo>
                  <a:lnTo>
                    <a:pt x="813" y="0"/>
                  </a:lnTo>
                  <a:lnTo>
                    <a:pt x="807" y="0"/>
                  </a:lnTo>
                  <a:lnTo>
                    <a:pt x="807" y="10"/>
                  </a:lnTo>
                  <a:lnTo>
                    <a:pt x="805" y="608"/>
                  </a:lnTo>
                  <a:lnTo>
                    <a:pt x="9" y="608"/>
                  </a:lnTo>
                  <a:lnTo>
                    <a:pt x="11" y="10"/>
                  </a:lnTo>
                  <a:lnTo>
                    <a:pt x="193" y="10"/>
                  </a:lnTo>
                  <a:lnTo>
                    <a:pt x="193" y="36"/>
                  </a:lnTo>
                  <a:lnTo>
                    <a:pt x="193" y="142"/>
                  </a:lnTo>
                  <a:lnTo>
                    <a:pt x="110" y="142"/>
                  </a:lnTo>
                  <a:lnTo>
                    <a:pt x="110" y="36"/>
                  </a:lnTo>
                  <a:lnTo>
                    <a:pt x="105" y="36"/>
                  </a:lnTo>
                  <a:lnTo>
                    <a:pt x="105" y="142"/>
                  </a:lnTo>
                  <a:lnTo>
                    <a:pt x="105" y="146"/>
                  </a:lnTo>
                  <a:lnTo>
                    <a:pt x="105" y="148"/>
                  </a:lnTo>
                  <a:lnTo>
                    <a:pt x="199" y="148"/>
                  </a:lnTo>
                  <a:lnTo>
                    <a:pt x="199" y="146"/>
                  </a:lnTo>
                  <a:lnTo>
                    <a:pt x="199" y="142"/>
                  </a:lnTo>
                  <a:lnTo>
                    <a:pt x="199" y="36"/>
                  </a:lnTo>
                  <a:lnTo>
                    <a:pt x="199" y="10"/>
                  </a:lnTo>
                  <a:lnTo>
                    <a:pt x="316" y="10"/>
                  </a:lnTo>
                  <a:lnTo>
                    <a:pt x="316" y="580"/>
                  </a:lnTo>
                  <a:lnTo>
                    <a:pt x="318" y="582"/>
                  </a:lnTo>
                  <a:lnTo>
                    <a:pt x="321" y="582"/>
                  </a:lnTo>
                  <a:lnTo>
                    <a:pt x="323" y="582"/>
                  </a:lnTo>
                  <a:lnTo>
                    <a:pt x="325" y="580"/>
                  </a:lnTo>
                  <a:lnTo>
                    <a:pt x="325" y="10"/>
                  </a:lnTo>
                  <a:lnTo>
                    <a:pt x="807" y="10"/>
                  </a:lnTo>
                  <a:lnTo>
                    <a:pt x="80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14"/>
                  </a:lnTo>
                  <a:lnTo>
                    <a:pt x="0" y="615"/>
                  </a:lnTo>
                  <a:lnTo>
                    <a:pt x="2" y="617"/>
                  </a:lnTo>
                  <a:lnTo>
                    <a:pt x="3" y="618"/>
                  </a:lnTo>
                  <a:lnTo>
                    <a:pt x="813" y="618"/>
                  </a:lnTo>
                  <a:lnTo>
                    <a:pt x="815" y="616"/>
                  </a:lnTo>
                  <a:lnTo>
                    <a:pt x="815" y="608"/>
                  </a:lnTo>
                  <a:lnTo>
                    <a:pt x="816" y="10"/>
                  </a:lnTo>
                  <a:lnTo>
                    <a:pt x="81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" name="Rectangle 52">
              <a:extLst>
                <a:ext uri="{FF2B5EF4-FFF2-40B4-BE49-F238E27FC236}">
                  <a16:creationId xmlns:a16="http://schemas.microsoft.com/office/drawing/2014/main" id="{7FD2AB0F-7CE0-46CA-94B9-247CFD391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6" y="7630"/>
              <a:ext cx="680" cy="525"/>
            </a:xfrm>
            <a:prstGeom prst="rect">
              <a:avLst/>
            </a:prstGeom>
            <a:solidFill>
              <a:srgbClr val="E7D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" name="Rectangle 53">
              <a:extLst>
                <a:ext uri="{FF2B5EF4-FFF2-40B4-BE49-F238E27FC236}">
                  <a16:creationId xmlns:a16="http://schemas.microsoft.com/office/drawing/2014/main" id="{A612C321-54F9-4430-AC10-0ABC65E65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5" y="7693"/>
              <a:ext cx="196" cy="1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0" name="Rectangle 54">
              <a:extLst>
                <a:ext uri="{FF2B5EF4-FFF2-40B4-BE49-F238E27FC236}">
                  <a16:creationId xmlns:a16="http://schemas.microsoft.com/office/drawing/2014/main" id="{8BA94505-D923-470A-B3C2-B3126C103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2" y="7630"/>
              <a:ext cx="93" cy="141"/>
            </a:xfrm>
            <a:prstGeom prst="rect">
              <a:avLst/>
            </a:prstGeom>
            <a:solidFill>
              <a:srgbClr val="F1E3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" name="AutoShape 55">
              <a:extLst>
                <a:ext uri="{FF2B5EF4-FFF2-40B4-BE49-F238E27FC236}">
                  <a16:creationId xmlns:a16="http://schemas.microsoft.com/office/drawing/2014/main" id="{02982773-ADC8-482B-BEFA-21800A9C4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" y="7623"/>
              <a:ext cx="695" cy="536"/>
            </a:xfrm>
            <a:custGeom>
              <a:avLst/>
              <a:gdLst>
                <a:gd name="T0" fmla="+- 0 6663 6601"/>
                <a:gd name="T1" fmla="*/ T0 w 695"/>
                <a:gd name="T2" fmla="+- 0 8063 7624"/>
                <a:gd name="T3" fmla="*/ 8063 h 536"/>
                <a:gd name="T4" fmla="+- 0 6678 6601"/>
                <a:gd name="T5" fmla="*/ T4 w 695"/>
                <a:gd name="T6" fmla="+- 0 8063 7624"/>
                <a:gd name="T7" fmla="*/ 8063 h 536"/>
                <a:gd name="T8" fmla="+- 0 6704 6601"/>
                <a:gd name="T9" fmla="*/ T8 w 695"/>
                <a:gd name="T10" fmla="+- 0 8107 7624"/>
                <a:gd name="T11" fmla="*/ 8107 h 536"/>
                <a:gd name="T12" fmla="+- 0 6682 6601"/>
                <a:gd name="T13" fmla="*/ T12 w 695"/>
                <a:gd name="T14" fmla="+- 0 8063 7624"/>
                <a:gd name="T15" fmla="*/ 8063 h 536"/>
                <a:gd name="T16" fmla="+- 0 6697 6601"/>
                <a:gd name="T17" fmla="*/ T16 w 695"/>
                <a:gd name="T18" fmla="+- 0 8063 7624"/>
                <a:gd name="T19" fmla="*/ 8063 h 536"/>
                <a:gd name="T20" fmla="+- 0 6719 6601"/>
                <a:gd name="T21" fmla="*/ T20 w 695"/>
                <a:gd name="T22" fmla="+- 0 8028 7624"/>
                <a:gd name="T23" fmla="*/ 8028 h 536"/>
                <a:gd name="T24" fmla="+- 0 6649 6601"/>
                <a:gd name="T25" fmla="*/ T24 w 695"/>
                <a:gd name="T26" fmla="+- 0 8115 7624"/>
                <a:gd name="T27" fmla="*/ 8115 h 536"/>
                <a:gd name="T28" fmla="+- 0 6715 6601"/>
                <a:gd name="T29" fmla="*/ T28 w 695"/>
                <a:gd name="T30" fmla="+- 0 8032 7624"/>
                <a:gd name="T31" fmla="*/ 8032 h 536"/>
                <a:gd name="T32" fmla="+- 0 6646 6601"/>
                <a:gd name="T33" fmla="*/ T32 w 695"/>
                <a:gd name="T34" fmla="+- 0 8027 7624"/>
                <a:gd name="T35" fmla="*/ 8027 h 536"/>
                <a:gd name="T36" fmla="+- 0 6718 6601"/>
                <a:gd name="T37" fmla="*/ T36 w 695"/>
                <a:gd name="T38" fmla="+- 0 8121 7624"/>
                <a:gd name="T39" fmla="*/ 8121 h 536"/>
                <a:gd name="T40" fmla="+- 0 6769 6601"/>
                <a:gd name="T41" fmla="*/ T40 w 695"/>
                <a:gd name="T42" fmla="+- 0 7740 7624"/>
                <a:gd name="T43" fmla="*/ 7740 h 536"/>
                <a:gd name="T44" fmla="+- 0 6727 6601"/>
                <a:gd name="T45" fmla="*/ T44 w 695"/>
                <a:gd name="T46" fmla="+- 0 7743 7624"/>
                <a:gd name="T47" fmla="*/ 7743 h 536"/>
                <a:gd name="T48" fmla="+- 0 6769 6601"/>
                <a:gd name="T49" fmla="*/ T48 w 695"/>
                <a:gd name="T50" fmla="+- 0 7743 7624"/>
                <a:gd name="T51" fmla="*/ 7743 h 536"/>
                <a:gd name="T52" fmla="+- 0 6728 6601"/>
                <a:gd name="T53" fmla="*/ T52 w 695"/>
                <a:gd name="T54" fmla="+- 0 7713 7624"/>
                <a:gd name="T55" fmla="*/ 7713 h 536"/>
                <a:gd name="T56" fmla="+- 0 6730 6601"/>
                <a:gd name="T57" fmla="*/ T56 w 695"/>
                <a:gd name="T58" fmla="+- 0 7718 7624"/>
                <a:gd name="T59" fmla="*/ 7718 h 536"/>
                <a:gd name="T60" fmla="+- 0 6815 6601"/>
                <a:gd name="T61" fmla="*/ T60 w 695"/>
                <a:gd name="T62" fmla="+- 0 8074 7624"/>
                <a:gd name="T63" fmla="*/ 8074 h 536"/>
                <a:gd name="T64" fmla="+- 0 6780 6601"/>
                <a:gd name="T65" fmla="*/ T64 w 695"/>
                <a:gd name="T66" fmla="+- 0 8076 7624"/>
                <a:gd name="T67" fmla="*/ 8076 h 536"/>
                <a:gd name="T68" fmla="+- 0 6804 6601"/>
                <a:gd name="T69" fmla="*/ T68 w 695"/>
                <a:gd name="T70" fmla="+- 0 8089 7624"/>
                <a:gd name="T71" fmla="*/ 8089 h 536"/>
                <a:gd name="T72" fmla="+- 0 6788 6601"/>
                <a:gd name="T73" fmla="*/ T72 w 695"/>
                <a:gd name="T74" fmla="+- 0 8076 7624"/>
                <a:gd name="T75" fmla="*/ 8076 h 536"/>
                <a:gd name="T76" fmla="+- 0 6827 6601"/>
                <a:gd name="T77" fmla="*/ T76 w 695"/>
                <a:gd name="T78" fmla="+- 0 8028 7624"/>
                <a:gd name="T79" fmla="*/ 8028 h 536"/>
                <a:gd name="T80" fmla="+- 0 6756 6601"/>
                <a:gd name="T81" fmla="*/ T80 w 695"/>
                <a:gd name="T82" fmla="+- 0 8115 7624"/>
                <a:gd name="T83" fmla="*/ 8115 h 536"/>
                <a:gd name="T84" fmla="+- 0 6822 6601"/>
                <a:gd name="T85" fmla="*/ T84 w 695"/>
                <a:gd name="T86" fmla="+- 0 8032 7624"/>
                <a:gd name="T87" fmla="*/ 8032 h 536"/>
                <a:gd name="T88" fmla="+- 0 6753 6601"/>
                <a:gd name="T89" fmla="*/ T88 w 695"/>
                <a:gd name="T90" fmla="+- 0 8027 7624"/>
                <a:gd name="T91" fmla="*/ 8027 h 536"/>
                <a:gd name="T92" fmla="+- 0 6825 6601"/>
                <a:gd name="T93" fmla="*/ T92 w 695"/>
                <a:gd name="T94" fmla="+- 0 8121 7624"/>
                <a:gd name="T95" fmla="*/ 8121 h 536"/>
                <a:gd name="T96" fmla="+- 0 6862 6601"/>
                <a:gd name="T97" fmla="*/ T96 w 695"/>
                <a:gd name="T98" fmla="+- 0 7766 7624"/>
                <a:gd name="T99" fmla="*/ 7766 h 536"/>
                <a:gd name="T100" fmla="+- 0 6769 6601"/>
                <a:gd name="T101" fmla="*/ T100 w 695"/>
                <a:gd name="T102" fmla="+- 0 7769 7624"/>
                <a:gd name="T103" fmla="*/ 7769 h 536"/>
                <a:gd name="T104" fmla="+- 0 6862 6601"/>
                <a:gd name="T105" fmla="*/ T104 w 695"/>
                <a:gd name="T106" fmla="+- 0 7769 7624"/>
                <a:gd name="T107" fmla="*/ 7769 h 536"/>
                <a:gd name="T108" fmla="+- 0 6787 6601"/>
                <a:gd name="T109" fmla="*/ T108 w 695"/>
                <a:gd name="T110" fmla="+- 0 7738 7624"/>
                <a:gd name="T111" fmla="*/ 7738 h 536"/>
                <a:gd name="T112" fmla="+- 0 6789 6601"/>
                <a:gd name="T113" fmla="*/ T112 w 695"/>
                <a:gd name="T114" fmla="+- 0 7744 7624"/>
                <a:gd name="T115" fmla="*/ 7744 h 536"/>
                <a:gd name="T116" fmla="+- 0 6862 6601"/>
                <a:gd name="T117" fmla="*/ T116 w 695"/>
                <a:gd name="T118" fmla="+- 0 7714 7624"/>
                <a:gd name="T119" fmla="*/ 7714 h 536"/>
                <a:gd name="T120" fmla="+- 0 6821 6601"/>
                <a:gd name="T121" fmla="*/ T120 w 695"/>
                <a:gd name="T122" fmla="+- 0 7717 7624"/>
                <a:gd name="T123" fmla="*/ 7717 h 536"/>
                <a:gd name="T124" fmla="+- 0 6862 6601"/>
                <a:gd name="T125" fmla="*/ T124 w 695"/>
                <a:gd name="T126" fmla="+- 0 7717 7624"/>
                <a:gd name="T127" fmla="*/ 7717 h 536"/>
                <a:gd name="T128" fmla="+- 0 6886 6601"/>
                <a:gd name="T129" fmla="*/ T128 w 695"/>
                <a:gd name="T130" fmla="+- 0 7794 7624"/>
                <a:gd name="T131" fmla="*/ 7794 h 536"/>
                <a:gd name="T132" fmla="+- 0 6890 6601"/>
                <a:gd name="T133" fmla="*/ T132 w 695"/>
                <a:gd name="T134" fmla="+- 0 7684 7624"/>
                <a:gd name="T135" fmla="*/ 7684 h 536"/>
                <a:gd name="T136" fmla="+- 0 6690 6601"/>
                <a:gd name="T137" fmla="*/ T136 w 695"/>
                <a:gd name="T138" fmla="+- 0 7684 7624"/>
                <a:gd name="T139" fmla="*/ 7684 h 536"/>
                <a:gd name="T140" fmla="+- 0 6691 6601"/>
                <a:gd name="T141" fmla="*/ T140 w 695"/>
                <a:gd name="T142" fmla="+- 0 7798 7624"/>
                <a:gd name="T143" fmla="*/ 7798 h 536"/>
                <a:gd name="T144" fmla="+- 0 6892 6601"/>
                <a:gd name="T145" fmla="*/ T144 w 695"/>
                <a:gd name="T146" fmla="+- 0 7798 7624"/>
                <a:gd name="T147" fmla="*/ 7798 h 536"/>
                <a:gd name="T148" fmla="+- 0 6892 6601"/>
                <a:gd name="T149" fmla="*/ T148 w 695"/>
                <a:gd name="T150" fmla="+- 0 7688 7624"/>
                <a:gd name="T151" fmla="*/ 7688 h 536"/>
                <a:gd name="T152" fmla="+- 0 7294 6601"/>
                <a:gd name="T153" fmla="*/ T152 w 695"/>
                <a:gd name="T154" fmla="+- 0 7633 7624"/>
                <a:gd name="T155" fmla="*/ 7633 h 536"/>
                <a:gd name="T156" fmla="+- 0 7287 6601"/>
                <a:gd name="T157" fmla="*/ T156 w 695"/>
                <a:gd name="T158" fmla="+- 0 8151 7624"/>
                <a:gd name="T159" fmla="*/ 8151 h 536"/>
                <a:gd name="T160" fmla="+- 0 6971 6601"/>
                <a:gd name="T161" fmla="*/ T160 w 695"/>
                <a:gd name="T162" fmla="+- 0 8123 7624"/>
                <a:gd name="T163" fmla="*/ 8123 h 536"/>
                <a:gd name="T164" fmla="+- 0 6980 6601"/>
                <a:gd name="T165" fmla="*/ T164 w 695"/>
                <a:gd name="T166" fmla="+- 0 8123 7624"/>
                <a:gd name="T167" fmla="*/ 8123 h 536"/>
                <a:gd name="T168" fmla="+- 0 7097 6601"/>
                <a:gd name="T169" fmla="*/ T168 w 695"/>
                <a:gd name="T170" fmla="+- 0 7660 7624"/>
                <a:gd name="T171" fmla="*/ 7660 h 536"/>
                <a:gd name="T172" fmla="+- 0 7098 6601"/>
                <a:gd name="T173" fmla="*/ T172 w 695"/>
                <a:gd name="T174" fmla="+- 0 7772 7624"/>
                <a:gd name="T175" fmla="*/ 7772 h 536"/>
                <a:gd name="T176" fmla="+- 0 7191 6601"/>
                <a:gd name="T177" fmla="*/ T176 w 695"/>
                <a:gd name="T178" fmla="+- 0 7766 7624"/>
                <a:gd name="T179" fmla="*/ 7766 h 536"/>
                <a:gd name="T180" fmla="+- 0 7187 6601"/>
                <a:gd name="T181" fmla="*/ T180 w 695"/>
                <a:gd name="T182" fmla="+- 0 7658 7624"/>
                <a:gd name="T183" fmla="*/ 7658 h 536"/>
                <a:gd name="T184" fmla="+- 0 7103 6601"/>
                <a:gd name="T185" fmla="*/ T184 w 695"/>
                <a:gd name="T186" fmla="+- 0 7766 7624"/>
                <a:gd name="T187" fmla="*/ 7766 h 536"/>
                <a:gd name="T188" fmla="+- 0 7285 6601"/>
                <a:gd name="T189" fmla="*/ T188 w 695"/>
                <a:gd name="T190" fmla="+- 0 7633 7624"/>
                <a:gd name="T191" fmla="*/ 7633 h 536"/>
                <a:gd name="T192" fmla="+- 0 6603 6601"/>
                <a:gd name="T193" fmla="*/ T192 w 695"/>
                <a:gd name="T194" fmla="+- 0 7624 7624"/>
                <a:gd name="T195" fmla="*/ 7624 h 536"/>
                <a:gd name="T196" fmla="+- 0 6605 6601"/>
                <a:gd name="T197" fmla="*/ T196 w 695"/>
                <a:gd name="T198" fmla="+- 0 8160 7624"/>
                <a:gd name="T199" fmla="*/ 8160 h 536"/>
                <a:gd name="T200" fmla="+- 0 7296 6601"/>
                <a:gd name="T201" fmla="*/ T200 w 695"/>
                <a:gd name="T202" fmla="+- 0 8156 7624"/>
                <a:gd name="T203" fmla="*/ 8156 h 53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695" h="536">
                  <a:moveTo>
                    <a:pt x="77" y="439"/>
                  </a:moveTo>
                  <a:lnTo>
                    <a:pt x="66" y="420"/>
                  </a:lnTo>
                  <a:lnTo>
                    <a:pt x="55" y="439"/>
                  </a:lnTo>
                  <a:lnTo>
                    <a:pt x="62" y="439"/>
                  </a:lnTo>
                  <a:lnTo>
                    <a:pt x="62" y="469"/>
                  </a:lnTo>
                  <a:lnTo>
                    <a:pt x="70" y="469"/>
                  </a:lnTo>
                  <a:lnTo>
                    <a:pt x="70" y="439"/>
                  </a:lnTo>
                  <a:lnTo>
                    <a:pt x="77" y="439"/>
                  </a:lnTo>
                  <a:close/>
                  <a:moveTo>
                    <a:pt x="103" y="476"/>
                  </a:moveTo>
                  <a:lnTo>
                    <a:pt x="55" y="472"/>
                  </a:lnTo>
                  <a:lnTo>
                    <a:pt x="55" y="483"/>
                  </a:lnTo>
                  <a:lnTo>
                    <a:pt x="103" y="483"/>
                  </a:lnTo>
                  <a:lnTo>
                    <a:pt x="103" y="476"/>
                  </a:lnTo>
                  <a:close/>
                  <a:moveTo>
                    <a:pt x="103" y="439"/>
                  </a:moveTo>
                  <a:lnTo>
                    <a:pt x="92" y="420"/>
                  </a:lnTo>
                  <a:lnTo>
                    <a:pt x="81" y="439"/>
                  </a:lnTo>
                  <a:lnTo>
                    <a:pt x="88" y="439"/>
                  </a:lnTo>
                  <a:lnTo>
                    <a:pt x="88" y="469"/>
                  </a:lnTo>
                  <a:lnTo>
                    <a:pt x="96" y="469"/>
                  </a:lnTo>
                  <a:lnTo>
                    <a:pt x="96" y="439"/>
                  </a:lnTo>
                  <a:lnTo>
                    <a:pt x="103" y="439"/>
                  </a:lnTo>
                  <a:close/>
                  <a:moveTo>
                    <a:pt x="124" y="410"/>
                  </a:moveTo>
                  <a:lnTo>
                    <a:pt x="122" y="408"/>
                  </a:lnTo>
                  <a:lnTo>
                    <a:pt x="118" y="404"/>
                  </a:lnTo>
                  <a:lnTo>
                    <a:pt x="118" y="413"/>
                  </a:lnTo>
                  <a:lnTo>
                    <a:pt x="118" y="487"/>
                  </a:lnTo>
                  <a:lnTo>
                    <a:pt x="114" y="491"/>
                  </a:lnTo>
                  <a:lnTo>
                    <a:pt x="48" y="491"/>
                  </a:lnTo>
                  <a:lnTo>
                    <a:pt x="43" y="487"/>
                  </a:lnTo>
                  <a:lnTo>
                    <a:pt x="43" y="413"/>
                  </a:lnTo>
                  <a:lnTo>
                    <a:pt x="48" y="408"/>
                  </a:lnTo>
                  <a:lnTo>
                    <a:pt x="114" y="408"/>
                  </a:lnTo>
                  <a:lnTo>
                    <a:pt x="118" y="413"/>
                  </a:lnTo>
                  <a:lnTo>
                    <a:pt x="118" y="404"/>
                  </a:lnTo>
                  <a:lnTo>
                    <a:pt x="117" y="403"/>
                  </a:lnTo>
                  <a:lnTo>
                    <a:pt x="45" y="403"/>
                  </a:lnTo>
                  <a:lnTo>
                    <a:pt x="38" y="410"/>
                  </a:lnTo>
                  <a:lnTo>
                    <a:pt x="38" y="490"/>
                  </a:lnTo>
                  <a:lnTo>
                    <a:pt x="45" y="497"/>
                  </a:lnTo>
                  <a:lnTo>
                    <a:pt x="117" y="497"/>
                  </a:lnTo>
                  <a:lnTo>
                    <a:pt x="122" y="491"/>
                  </a:lnTo>
                  <a:lnTo>
                    <a:pt x="124" y="490"/>
                  </a:lnTo>
                  <a:lnTo>
                    <a:pt x="124" y="410"/>
                  </a:lnTo>
                  <a:close/>
                  <a:moveTo>
                    <a:pt x="168" y="116"/>
                  </a:moveTo>
                  <a:lnTo>
                    <a:pt x="166" y="114"/>
                  </a:lnTo>
                  <a:lnTo>
                    <a:pt x="127" y="114"/>
                  </a:lnTo>
                  <a:lnTo>
                    <a:pt x="126" y="116"/>
                  </a:lnTo>
                  <a:lnTo>
                    <a:pt x="126" y="119"/>
                  </a:lnTo>
                  <a:lnTo>
                    <a:pt x="127" y="120"/>
                  </a:lnTo>
                  <a:lnTo>
                    <a:pt x="129" y="120"/>
                  </a:lnTo>
                  <a:lnTo>
                    <a:pt x="166" y="120"/>
                  </a:lnTo>
                  <a:lnTo>
                    <a:pt x="168" y="119"/>
                  </a:lnTo>
                  <a:lnTo>
                    <a:pt x="168" y="116"/>
                  </a:lnTo>
                  <a:close/>
                  <a:moveTo>
                    <a:pt x="204" y="90"/>
                  </a:moveTo>
                  <a:lnTo>
                    <a:pt x="202" y="89"/>
                  </a:lnTo>
                  <a:lnTo>
                    <a:pt x="127" y="89"/>
                  </a:lnTo>
                  <a:lnTo>
                    <a:pt x="126" y="90"/>
                  </a:lnTo>
                  <a:lnTo>
                    <a:pt x="126" y="93"/>
                  </a:lnTo>
                  <a:lnTo>
                    <a:pt x="127" y="94"/>
                  </a:lnTo>
                  <a:lnTo>
                    <a:pt x="129" y="94"/>
                  </a:lnTo>
                  <a:lnTo>
                    <a:pt x="202" y="94"/>
                  </a:lnTo>
                  <a:lnTo>
                    <a:pt x="204" y="93"/>
                  </a:lnTo>
                  <a:lnTo>
                    <a:pt x="204" y="90"/>
                  </a:lnTo>
                  <a:close/>
                  <a:moveTo>
                    <a:pt x="214" y="450"/>
                  </a:moveTo>
                  <a:lnTo>
                    <a:pt x="207" y="424"/>
                  </a:lnTo>
                  <a:lnTo>
                    <a:pt x="166" y="424"/>
                  </a:lnTo>
                  <a:lnTo>
                    <a:pt x="162" y="454"/>
                  </a:lnTo>
                  <a:lnTo>
                    <a:pt x="179" y="452"/>
                  </a:lnTo>
                  <a:lnTo>
                    <a:pt x="173" y="479"/>
                  </a:lnTo>
                  <a:lnTo>
                    <a:pt x="199" y="479"/>
                  </a:lnTo>
                  <a:lnTo>
                    <a:pt x="203" y="476"/>
                  </a:lnTo>
                  <a:lnTo>
                    <a:pt x="203" y="465"/>
                  </a:lnTo>
                  <a:lnTo>
                    <a:pt x="195" y="465"/>
                  </a:lnTo>
                  <a:lnTo>
                    <a:pt x="195" y="476"/>
                  </a:lnTo>
                  <a:lnTo>
                    <a:pt x="183" y="470"/>
                  </a:lnTo>
                  <a:lnTo>
                    <a:pt x="187" y="452"/>
                  </a:lnTo>
                  <a:lnTo>
                    <a:pt x="214" y="450"/>
                  </a:lnTo>
                  <a:close/>
                  <a:moveTo>
                    <a:pt x="231" y="410"/>
                  </a:moveTo>
                  <a:lnTo>
                    <a:pt x="229" y="408"/>
                  </a:lnTo>
                  <a:lnTo>
                    <a:pt x="226" y="404"/>
                  </a:lnTo>
                  <a:lnTo>
                    <a:pt x="226" y="413"/>
                  </a:lnTo>
                  <a:lnTo>
                    <a:pt x="226" y="487"/>
                  </a:lnTo>
                  <a:lnTo>
                    <a:pt x="221" y="491"/>
                  </a:lnTo>
                  <a:lnTo>
                    <a:pt x="155" y="491"/>
                  </a:lnTo>
                  <a:lnTo>
                    <a:pt x="150" y="487"/>
                  </a:lnTo>
                  <a:lnTo>
                    <a:pt x="150" y="413"/>
                  </a:lnTo>
                  <a:lnTo>
                    <a:pt x="155" y="408"/>
                  </a:lnTo>
                  <a:lnTo>
                    <a:pt x="221" y="408"/>
                  </a:lnTo>
                  <a:lnTo>
                    <a:pt x="226" y="413"/>
                  </a:lnTo>
                  <a:lnTo>
                    <a:pt x="226" y="404"/>
                  </a:lnTo>
                  <a:lnTo>
                    <a:pt x="224" y="403"/>
                  </a:lnTo>
                  <a:lnTo>
                    <a:pt x="152" y="403"/>
                  </a:lnTo>
                  <a:lnTo>
                    <a:pt x="145" y="410"/>
                  </a:lnTo>
                  <a:lnTo>
                    <a:pt x="145" y="490"/>
                  </a:lnTo>
                  <a:lnTo>
                    <a:pt x="152" y="497"/>
                  </a:lnTo>
                  <a:lnTo>
                    <a:pt x="224" y="497"/>
                  </a:lnTo>
                  <a:lnTo>
                    <a:pt x="229" y="491"/>
                  </a:lnTo>
                  <a:lnTo>
                    <a:pt x="231" y="490"/>
                  </a:lnTo>
                  <a:lnTo>
                    <a:pt x="231" y="410"/>
                  </a:lnTo>
                  <a:close/>
                  <a:moveTo>
                    <a:pt x="261" y="142"/>
                  </a:moveTo>
                  <a:lnTo>
                    <a:pt x="260" y="140"/>
                  </a:lnTo>
                  <a:lnTo>
                    <a:pt x="169" y="140"/>
                  </a:lnTo>
                  <a:lnTo>
                    <a:pt x="168" y="142"/>
                  </a:lnTo>
                  <a:lnTo>
                    <a:pt x="168" y="145"/>
                  </a:lnTo>
                  <a:lnTo>
                    <a:pt x="169" y="146"/>
                  </a:lnTo>
                  <a:lnTo>
                    <a:pt x="171" y="146"/>
                  </a:lnTo>
                  <a:lnTo>
                    <a:pt x="260" y="146"/>
                  </a:lnTo>
                  <a:lnTo>
                    <a:pt x="261" y="145"/>
                  </a:lnTo>
                  <a:lnTo>
                    <a:pt x="261" y="142"/>
                  </a:lnTo>
                  <a:close/>
                  <a:moveTo>
                    <a:pt x="261" y="116"/>
                  </a:moveTo>
                  <a:lnTo>
                    <a:pt x="260" y="114"/>
                  </a:lnTo>
                  <a:lnTo>
                    <a:pt x="186" y="114"/>
                  </a:lnTo>
                  <a:lnTo>
                    <a:pt x="185" y="116"/>
                  </a:lnTo>
                  <a:lnTo>
                    <a:pt x="185" y="119"/>
                  </a:lnTo>
                  <a:lnTo>
                    <a:pt x="186" y="120"/>
                  </a:lnTo>
                  <a:lnTo>
                    <a:pt x="188" y="120"/>
                  </a:lnTo>
                  <a:lnTo>
                    <a:pt x="260" y="120"/>
                  </a:lnTo>
                  <a:lnTo>
                    <a:pt x="261" y="119"/>
                  </a:lnTo>
                  <a:lnTo>
                    <a:pt x="261" y="116"/>
                  </a:lnTo>
                  <a:close/>
                  <a:moveTo>
                    <a:pt x="261" y="90"/>
                  </a:moveTo>
                  <a:lnTo>
                    <a:pt x="260" y="89"/>
                  </a:lnTo>
                  <a:lnTo>
                    <a:pt x="222" y="89"/>
                  </a:lnTo>
                  <a:lnTo>
                    <a:pt x="220" y="90"/>
                  </a:lnTo>
                  <a:lnTo>
                    <a:pt x="220" y="93"/>
                  </a:lnTo>
                  <a:lnTo>
                    <a:pt x="222" y="94"/>
                  </a:lnTo>
                  <a:lnTo>
                    <a:pt x="223" y="94"/>
                  </a:lnTo>
                  <a:lnTo>
                    <a:pt x="260" y="94"/>
                  </a:lnTo>
                  <a:lnTo>
                    <a:pt x="261" y="93"/>
                  </a:lnTo>
                  <a:lnTo>
                    <a:pt x="261" y="90"/>
                  </a:lnTo>
                  <a:close/>
                  <a:moveTo>
                    <a:pt x="291" y="65"/>
                  </a:moveTo>
                  <a:lnTo>
                    <a:pt x="285" y="65"/>
                  </a:lnTo>
                  <a:lnTo>
                    <a:pt x="285" y="170"/>
                  </a:lnTo>
                  <a:lnTo>
                    <a:pt x="291" y="170"/>
                  </a:lnTo>
                  <a:lnTo>
                    <a:pt x="291" y="65"/>
                  </a:lnTo>
                  <a:close/>
                  <a:moveTo>
                    <a:pt x="291" y="60"/>
                  </a:moveTo>
                  <a:lnTo>
                    <a:pt x="289" y="60"/>
                  </a:lnTo>
                  <a:lnTo>
                    <a:pt x="289" y="58"/>
                  </a:lnTo>
                  <a:lnTo>
                    <a:pt x="90" y="58"/>
                  </a:lnTo>
                  <a:lnTo>
                    <a:pt x="90" y="60"/>
                  </a:lnTo>
                  <a:lnTo>
                    <a:pt x="89" y="60"/>
                  </a:lnTo>
                  <a:lnTo>
                    <a:pt x="89" y="64"/>
                  </a:lnTo>
                  <a:lnTo>
                    <a:pt x="89" y="170"/>
                  </a:lnTo>
                  <a:lnTo>
                    <a:pt x="89" y="174"/>
                  </a:lnTo>
                  <a:lnTo>
                    <a:pt x="90" y="174"/>
                  </a:lnTo>
                  <a:lnTo>
                    <a:pt x="90" y="176"/>
                  </a:lnTo>
                  <a:lnTo>
                    <a:pt x="290" y="176"/>
                  </a:lnTo>
                  <a:lnTo>
                    <a:pt x="290" y="174"/>
                  </a:lnTo>
                  <a:lnTo>
                    <a:pt x="291" y="174"/>
                  </a:lnTo>
                  <a:lnTo>
                    <a:pt x="291" y="170"/>
                  </a:lnTo>
                  <a:lnTo>
                    <a:pt x="95" y="170"/>
                  </a:lnTo>
                  <a:lnTo>
                    <a:pt x="95" y="64"/>
                  </a:lnTo>
                  <a:lnTo>
                    <a:pt x="291" y="64"/>
                  </a:lnTo>
                  <a:lnTo>
                    <a:pt x="291" y="60"/>
                  </a:lnTo>
                  <a:close/>
                  <a:moveTo>
                    <a:pt x="695" y="532"/>
                  </a:moveTo>
                  <a:lnTo>
                    <a:pt x="695" y="527"/>
                  </a:lnTo>
                  <a:lnTo>
                    <a:pt x="693" y="9"/>
                  </a:lnTo>
                  <a:lnTo>
                    <a:pt x="693" y="2"/>
                  </a:lnTo>
                  <a:lnTo>
                    <a:pt x="691" y="0"/>
                  </a:lnTo>
                  <a:lnTo>
                    <a:pt x="686" y="0"/>
                  </a:lnTo>
                  <a:lnTo>
                    <a:pt x="686" y="527"/>
                  </a:lnTo>
                  <a:lnTo>
                    <a:pt x="11" y="527"/>
                  </a:lnTo>
                  <a:lnTo>
                    <a:pt x="9" y="9"/>
                  </a:lnTo>
                  <a:lnTo>
                    <a:pt x="370" y="9"/>
                  </a:lnTo>
                  <a:lnTo>
                    <a:pt x="370" y="499"/>
                  </a:lnTo>
                  <a:lnTo>
                    <a:pt x="372" y="501"/>
                  </a:lnTo>
                  <a:lnTo>
                    <a:pt x="374" y="501"/>
                  </a:lnTo>
                  <a:lnTo>
                    <a:pt x="377" y="501"/>
                  </a:lnTo>
                  <a:lnTo>
                    <a:pt x="379" y="499"/>
                  </a:lnTo>
                  <a:lnTo>
                    <a:pt x="379" y="9"/>
                  </a:lnTo>
                  <a:lnTo>
                    <a:pt x="496" y="9"/>
                  </a:lnTo>
                  <a:lnTo>
                    <a:pt x="496" y="34"/>
                  </a:lnTo>
                  <a:lnTo>
                    <a:pt x="496" y="36"/>
                  </a:lnTo>
                  <a:lnTo>
                    <a:pt x="496" y="142"/>
                  </a:lnTo>
                  <a:lnTo>
                    <a:pt x="496" y="146"/>
                  </a:lnTo>
                  <a:lnTo>
                    <a:pt x="497" y="146"/>
                  </a:lnTo>
                  <a:lnTo>
                    <a:pt x="497" y="148"/>
                  </a:lnTo>
                  <a:lnTo>
                    <a:pt x="589" y="148"/>
                  </a:lnTo>
                  <a:lnTo>
                    <a:pt x="589" y="146"/>
                  </a:lnTo>
                  <a:lnTo>
                    <a:pt x="590" y="146"/>
                  </a:lnTo>
                  <a:lnTo>
                    <a:pt x="590" y="142"/>
                  </a:lnTo>
                  <a:lnTo>
                    <a:pt x="590" y="36"/>
                  </a:lnTo>
                  <a:lnTo>
                    <a:pt x="589" y="36"/>
                  </a:lnTo>
                  <a:lnTo>
                    <a:pt x="589" y="34"/>
                  </a:lnTo>
                  <a:lnTo>
                    <a:pt x="586" y="34"/>
                  </a:lnTo>
                  <a:lnTo>
                    <a:pt x="586" y="36"/>
                  </a:lnTo>
                  <a:lnTo>
                    <a:pt x="585" y="36"/>
                  </a:lnTo>
                  <a:lnTo>
                    <a:pt x="585" y="142"/>
                  </a:lnTo>
                  <a:lnTo>
                    <a:pt x="502" y="142"/>
                  </a:lnTo>
                  <a:lnTo>
                    <a:pt x="502" y="36"/>
                  </a:lnTo>
                  <a:lnTo>
                    <a:pt x="502" y="34"/>
                  </a:lnTo>
                  <a:lnTo>
                    <a:pt x="502" y="9"/>
                  </a:lnTo>
                  <a:lnTo>
                    <a:pt x="684" y="9"/>
                  </a:lnTo>
                  <a:lnTo>
                    <a:pt x="686" y="527"/>
                  </a:lnTo>
                  <a:lnTo>
                    <a:pt x="68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2" y="534"/>
                  </a:lnTo>
                  <a:lnTo>
                    <a:pt x="4" y="536"/>
                  </a:lnTo>
                  <a:lnTo>
                    <a:pt x="692" y="536"/>
                  </a:lnTo>
                  <a:lnTo>
                    <a:pt x="693" y="535"/>
                  </a:lnTo>
                  <a:lnTo>
                    <a:pt x="694" y="534"/>
                  </a:lnTo>
                  <a:lnTo>
                    <a:pt x="695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87673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8A5707-19FA-43A1-B5A0-478660CCC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837" y="4483500"/>
            <a:ext cx="10034708" cy="980660"/>
          </a:xfrm>
        </p:spPr>
        <p:txBody>
          <a:bodyPr>
            <a:noAutofit/>
          </a:bodyPr>
          <a:lstStyle/>
          <a:p>
            <a:pPr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it-IT" sz="4400" b="1" dirty="0">
                <a:solidFill>
                  <a:srgbClr val="72C4CB"/>
                </a:solidFill>
                <a:latin typeface="Arial" panose="020B0604020202020204" pitchFamily="34" charset="0"/>
              </a:rPr>
              <a:t>Obiettivo</a:t>
            </a:r>
            <a:br>
              <a:rPr lang="it-IT" sz="4400" b="1" dirty="0">
                <a:solidFill>
                  <a:srgbClr val="72C4CB"/>
                </a:solidFill>
                <a:latin typeface="Arial" panose="020B0604020202020204" pitchFamily="34" charset="0"/>
              </a:rPr>
            </a:br>
            <a:br>
              <a:rPr lang="it-IT" sz="4400" b="1" dirty="0">
                <a:solidFill>
                  <a:srgbClr val="72C4CB"/>
                </a:solidFill>
                <a:latin typeface="Arial" panose="020B0604020202020204" pitchFamily="34" charset="0"/>
              </a:rPr>
            </a:br>
            <a:r>
              <a:rPr lang="it-IT" sz="2800" b="1" dirty="0">
                <a:solidFill>
                  <a:srgbClr val="72C4CB"/>
                </a:solidFill>
                <a:latin typeface="Arial" panose="020B0604020202020204" pitchFamily="34" charset="0"/>
              </a:rPr>
              <a:t>Formare figure prevalentemente con competenze legate all’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</a:rPr>
              <a:t>accoglienza</a:t>
            </a:r>
            <a:r>
              <a:rPr lang="it-IT" sz="2800" b="1" dirty="0">
                <a:solidFill>
                  <a:srgbClr val="72C4CB"/>
                </a:solidFill>
                <a:latin typeface="Arial" panose="020B0604020202020204" pitchFamily="34" charset="0"/>
              </a:rPr>
              <a:t> delle strutture ricettive, rendendole più adatte anche a svolgere funzione di 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</a:rPr>
              <a:t>ricevimento merci</a:t>
            </a:r>
            <a:r>
              <a:rPr lang="it-IT" sz="2800" b="1" dirty="0">
                <a:solidFill>
                  <a:srgbClr val="72C4CB"/>
                </a:solidFill>
                <a:latin typeface="Arial" panose="020B0604020202020204" pitchFamily="34" charset="0"/>
              </a:rPr>
              <a:t>, procedure amministrative  e a svolgere funzioni di coordinamento  e supervisione dei processi operativi legati alla 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</a:rPr>
              <a:t>qualità del servizio</a:t>
            </a:r>
            <a:r>
              <a:rPr lang="it-IT" sz="2800" b="1" dirty="0">
                <a:solidFill>
                  <a:srgbClr val="72C4CB"/>
                </a:solidFill>
                <a:latin typeface="Arial" panose="020B0604020202020204" pitchFamily="34" charset="0"/>
              </a:rPr>
              <a:t>.</a:t>
            </a:r>
            <a:br>
              <a:rPr lang="it-IT" sz="2800" b="1" dirty="0">
                <a:solidFill>
                  <a:srgbClr val="72C4CB"/>
                </a:solidFill>
                <a:latin typeface="Arial" panose="020B0604020202020204" pitchFamily="34" charset="0"/>
              </a:rPr>
            </a:br>
            <a:br>
              <a:rPr lang="it-IT" sz="4400" b="1" dirty="0">
                <a:solidFill>
                  <a:srgbClr val="72C4CB"/>
                </a:solidFill>
                <a:latin typeface="Arial" panose="020B0604020202020204" pitchFamily="34" charset="0"/>
              </a:rPr>
            </a:br>
            <a:endParaRPr lang="it-IT" sz="1600" b="1" dirty="0">
              <a:solidFill>
                <a:srgbClr val="72C4CB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995D343F-F345-467C-8363-CC05E2DD3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8" name="Immagine 7" descr="immagine 7.jpg">
            <a:extLst>
              <a:ext uri="{FF2B5EF4-FFF2-40B4-BE49-F238E27FC236}">
                <a16:creationId xmlns:a16="http://schemas.microsoft.com/office/drawing/2014/main" id="{3545B716-E9D0-4319-83AC-7A23804A20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28619" y="4644985"/>
            <a:ext cx="1934315" cy="193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39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7">
            <a:extLst>
              <a:ext uri="{FF2B5EF4-FFF2-40B4-BE49-F238E27FC236}">
                <a16:creationId xmlns:a16="http://schemas.microsoft.com/office/drawing/2014/main" id="{995D343F-F345-467C-8363-CC05E2DD3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09724667-1A4D-4FED-9EEB-CA629749C6A7}"/>
              </a:ext>
            </a:extLst>
          </p:cNvPr>
          <p:cNvGrpSpPr>
            <a:grpSpLocks/>
          </p:cNvGrpSpPr>
          <p:nvPr/>
        </p:nvGrpSpPr>
        <p:grpSpPr bwMode="auto">
          <a:xfrm rot="390767">
            <a:off x="945668" y="993424"/>
            <a:ext cx="3009900" cy="3440113"/>
            <a:chOff x="3588" y="200"/>
            <a:chExt cx="4740" cy="5417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788A0A61-9875-4AA7-AD17-2E84BD672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" y="210"/>
              <a:ext cx="412" cy="414"/>
            </a:xfrm>
            <a:custGeom>
              <a:avLst/>
              <a:gdLst>
                <a:gd name="T0" fmla="+- 0 7216 7041"/>
                <a:gd name="T1" fmla="*/ T0 w 412"/>
                <a:gd name="T2" fmla="+- 0 624 211"/>
                <a:gd name="T3" fmla="*/ 624 h 414"/>
                <a:gd name="T4" fmla="+- 0 7152 7041"/>
                <a:gd name="T5" fmla="*/ T4 w 412"/>
                <a:gd name="T6" fmla="+- 0 604 211"/>
                <a:gd name="T7" fmla="*/ 604 h 414"/>
                <a:gd name="T8" fmla="+- 0 7100 7041"/>
                <a:gd name="T9" fmla="*/ T8 w 412"/>
                <a:gd name="T10" fmla="+- 0 566 211"/>
                <a:gd name="T11" fmla="*/ 566 h 414"/>
                <a:gd name="T12" fmla="+- 0 7062 7041"/>
                <a:gd name="T13" fmla="*/ T12 w 412"/>
                <a:gd name="T14" fmla="+- 0 515 211"/>
                <a:gd name="T15" fmla="*/ 515 h 414"/>
                <a:gd name="T16" fmla="+- 0 7041 7041"/>
                <a:gd name="T17" fmla="*/ T16 w 412"/>
                <a:gd name="T18" fmla="+- 0 453 211"/>
                <a:gd name="T19" fmla="*/ 453 h 414"/>
                <a:gd name="T20" fmla="+- 0 7041 7041"/>
                <a:gd name="T21" fmla="*/ T20 w 412"/>
                <a:gd name="T22" fmla="+- 0 387 211"/>
                <a:gd name="T23" fmla="*/ 387 h 414"/>
                <a:gd name="T24" fmla="+- 0 7061 7041"/>
                <a:gd name="T25" fmla="*/ T24 w 412"/>
                <a:gd name="T26" fmla="+- 0 323 211"/>
                <a:gd name="T27" fmla="*/ 323 h 414"/>
                <a:gd name="T28" fmla="+- 0 7098 7041"/>
                <a:gd name="T29" fmla="*/ T28 w 412"/>
                <a:gd name="T30" fmla="+- 0 271 211"/>
                <a:gd name="T31" fmla="*/ 271 h 414"/>
                <a:gd name="T32" fmla="+- 0 7149 7041"/>
                <a:gd name="T33" fmla="*/ T32 w 412"/>
                <a:gd name="T34" fmla="+- 0 233 211"/>
                <a:gd name="T35" fmla="*/ 233 h 414"/>
                <a:gd name="T36" fmla="+- 0 7210 7041"/>
                <a:gd name="T37" fmla="*/ T36 w 412"/>
                <a:gd name="T38" fmla="+- 0 212 211"/>
                <a:gd name="T39" fmla="*/ 212 h 414"/>
                <a:gd name="T40" fmla="+- 0 7277 7041"/>
                <a:gd name="T41" fmla="*/ T40 w 412"/>
                <a:gd name="T42" fmla="+- 0 211 211"/>
                <a:gd name="T43" fmla="*/ 211 h 414"/>
                <a:gd name="T44" fmla="+- 0 7340 7041"/>
                <a:gd name="T45" fmla="*/ T44 w 412"/>
                <a:gd name="T46" fmla="+- 0 231 211"/>
                <a:gd name="T47" fmla="*/ 231 h 414"/>
                <a:gd name="T48" fmla="+- 0 7392 7041"/>
                <a:gd name="T49" fmla="*/ T48 w 412"/>
                <a:gd name="T50" fmla="+- 0 269 211"/>
                <a:gd name="T51" fmla="*/ 269 h 414"/>
                <a:gd name="T52" fmla="+- 0 7430 7041"/>
                <a:gd name="T53" fmla="*/ T52 w 412"/>
                <a:gd name="T54" fmla="+- 0 320 211"/>
                <a:gd name="T55" fmla="*/ 320 h 414"/>
                <a:gd name="T56" fmla="+- 0 7451 7041"/>
                <a:gd name="T57" fmla="*/ T56 w 412"/>
                <a:gd name="T58" fmla="+- 0 381 211"/>
                <a:gd name="T59" fmla="*/ 381 h 414"/>
                <a:gd name="T60" fmla="+- 0 7452 7041"/>
                <a:gd name="T61" fmla="*/ T60 w 412"/>
                <a:gd name="T62" fmla="+- 0 448 211"/>
                <a:gd name="T63" fmla="*/ 448 h 414"/>
                <a:gd name="T64" fmla="+- 0 7432 7041"/>
                <a:gd name="T65" fmla="*/ T64 w 412"/>
                <a:gd name="T66" fmla="+- 0 511 211"/>
                <a:gd name="T67" fmla="*/ 511 h 414"/>
                <a:gd name="T68" fmla="+- 0 7394 7041"/>
                <a:gd name="T69" fmla="*/ T68 w 412"/>
                <a:gd name="T70" fmla="+- 0 564 211"/>
                <a:gd name="T71" fmla="*/ 564 h 414"/>
                <a:gd name="T72" fmla="+- 0 7343 7041"/>
                <a:gd name="T73" fmla="*/ T72 w 412"/>
                <a:gd name="T74" fmla="+- 0 602 211"/>
                <a:gd name="T75" fmla="*/ 602 h 414"/>
                <a:gd name="T76" fmla="+- 0 7282 7041"/>
                <a:gd name="T77" fmla="*/ T76 w 412"/>
                <a:gd name="T78" fmla="+- 0 623 211"/>
                <a:gd name="T79" fmla="*/ 623 h 414"/>
                <a:gd name="T80" fmla="+- 0 7216 7041"/>
                <a:gd name="T81" fmla="*/ T80 w 412"/>
                <a:gd name="T82" fmla="+- 0 624 211"/>
                <a:gd name="T83" fmla="*/ 624 h 4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12" h="414">
                  <a:moveTo>
                    <a:pt x="175" y="413"/>
                  </a:moveTo>
                  <a:lnTo>
                    <a:pt x="111" y="393"/>
                  </a:lnTo>
                  <a:lnTo>
                    <a:pt x="59" y="355"/>
                  </a:lnTo>
                  <a:lnTo>
                    <a:pt x="21" y="304"/>
                  </a:lnTo>
                  <a:lnTo>
                    <a:pt x="0" y="242"/>
                  </a:lnTo>
                  <a:lnTo>
                    <a:pt x="0" y="176"/>
                  </a:lnTo>
                  <a:lnTo>
                    <a:pt x="20" y="112"/>
                  </a:lnTo>
                  <a:lnTo>
                    <a:pt x="57" y="60"/>
                  </a:lnTo>
                  <a:lnTo>
                    <a:pt x="108" y="22"/>
                  </a:lnTo>
                  <a:lnTo>
                    <a:pt x="169" y="1"/>
                  </a:lnTo>
                  <a:lnTo>
                    <a:pt x="236" y="0"/>
                  </a:lnTo>
                  <a:lnTo>
                    <a:pt x="299" y="20"/>
                  </a:lnTo>
                  <a:lnTo>
                    <a:pt x="351" y="58"/>
                  </a:lnTo>
                  <a:lnTo>
                    <a:pt x="389" y="109"/>
                  </a:lnTo>
                  <a:lnTo>
                    <a:pt x="410" y="170"/>
                  </a:lnTo>
                  <a:lnTo>
                    <a:pt x="411" y="237"/>
                  </a:lnTo>
                  <a:lnTo>
                    <a:pt x="391" y="300"/>
                  </a:lnTo>
                  <a:lnTo>
                    <a:pt x="353" y="353"/>
                  </a:lnTo>
                  <a:lnTo>
                    <a:pt x="302" y="391"/>
                  </a:lnTo>
                  <a:lnTo>
                    <a:pt x="241" y="412"/>
                  </a:lnTo>
                  <a:lnTo>
                    <a:pt x="175" y="41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FCB3EFA9-6796-422F-8BDC-472FA3950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9" y="200"/>
              <a:ext cx="433" cy="435"/>
            </a:xfrm>
            <a:custGeom>
              <a:avLst/>
              <a:gdLst>
                <a:gd name="T0" fmla="+- 0 7032 7030"/>
                <a:gd name="T1" fmla="*/ T0 w 433"/>
                <a:gd name="T2" fmla="+- 0 385 200"/>
                <a:gd name="T3" fmla="*/ 385 h 435"/>
                <a:gd name="T4" fmla="+- 0 7106 7030"/>
                <a:gd name="T5" fmla="*/ T4 w 433"/>
                <a:gd name="T6" fmla="+- 0 252 200"/>
                <a:gd name="T7" fmla="*/ 252 h 435"/>
                <a:gd name="T8" fmla="+- 0 7246 7030"/>
                <a:gd name="T9" fmla="*/ T8 w 433"/>
                <a:gd name="T10" fmla="+- 0 200 200"/>
                <a:gd name="T11" fmla="*/ 200 h 435"/>
                <a:gd name="T12" fmla="+- 0 7267 7030"/>
                <a:gd name="T13" fmla="*/ T12 w 433"/>
                <a:gd name="T14" fmla="+- 0 201 200"/>
                <a:gd name="T15" fmla="*/ 201 h 435"/>
                <a:gd name="T16" fmla="+- 0 7320 7030"/>
                <a:gd name="T17" fmla="*/ T16 w 433"/>
                <a:gd name="T18" fmla="+- 0 217 200"/>
                <a:gd name="T19" fmla="*/ 217 h 435"/>
                <a:gd name="T20" fmla="+- 0 7176 7030"/>
                <a:gd name="T21" fmla="*/ T20 w 433"/>
                <a:gd name="T22" fmla="+- 0 229 200"/>
                <a:gd name="T23" fmla="*/ 229 h 435"/>
                <a:gd name="T24" fmla="+- 0 7072 7030"/>
                <a:gd name="T25" fmla="*/ T24 w 433"/>
                <a:gd name="T26" fmla="+- 0 319 200"/>
                <a:gd name="T27" fmla="*/ 319 h 435"/>
                <a:gd name="T28" fmla="+- 0 7327 7030"/>
                <a:gd name="T29" fmla="*/ T28 w 433"/>
                <a:gd name="T30" fmla="+- 0 618 200"/>
                <a:gd name="T31" fmla="*/ 618 h 435"/>
                <a:gd name="T32" fmla="+- 0 7316 7030"/>
                <a:gd name="T33" fmla="*/ T32 w 433"/>
                <a:gd name="T34" fmla="+- 0 605 200"/>
                <a:gd name="T35" fmla="*/ 605 h 435"/>
                <a:gd name="T36" fmla="+- 0 7420 7030"/>
                <a:gd name="T37" fmla="*/ T36 w 433"/>
                <a:gd name="T38" fmla="+- 0 515 200"/>
                <a:gd name="T39" fmla="*/ 515 h 435"/>
                <a:gd name="T40" fmla="+- 0 7445 7030"/>
                <a:gd name="T41" fmla="*/ T40 w 433"/>
                <a:gd name="T42" fmla="+- 0 437 200"/>
                <a:gd name="T43" fmla="*/ 437 h 435"/>
                <a:gd name="T44" fmla="+- 0 7446 7030"/>
                <a:gd name="T45" fmla="*/ T44 w 433"/>
                <a:gd name="T46" fmla="+- 0 417 200"/>
                <a:gd name="T47" fmla="*/ 417 h 435"/>
                <a:gd name="T48" fmla="+- 0 7398 7030"/>
                <a:gd name="T49" fmla="*/ T48 w 433"/>
                <a:gd name="T50" fmla="+- 0 287 200"/>
                <a:gd name="T51" fmla="*/ 287 h 435"/>
                <a:gd name="T52" fmla="+- 0 7275 7030"/>
                <a:gd name="T53" fmla="*/ T52 w 433"/>
                <a:gd name="T54" fmla="+- 0 219 200"/>
                <a:gd name="T55" fmla="*/ 219 h 435"/>
                <a:gd name="T56" fmla="+- 0 7256 7030"/>
                <a:gd name="T57" fmla="*/ T56 w 433"/>
                <a:gd name="T58" fmla="+- 0 217 200"/>
                <a:gd name="T59" fmla="*/ 217 h 435"/>
                <a:gd name="T60" fmla="+- 0 7352 7030"/>
                <a:gd name="T61" fmla="*/ T60 w 433"/>
                <a:gd name="T62" fmla="+- 0 228 200"/>
                <a:gd name="T63" fmla="*/ 228 h 435"/>
                <a:gd name="T64" fmla="+- 0 7449 7030"/>
                <a:gd name="T65" fmla="*/ T64 w 433"/>
                <a:gd name="T66" fmla="+- 0 341 200"/>
                <a:gd name="T67" fmla="*/ 341 h 435"/>
                <a:gd name="T68" fmla="+- 0 7462 7030"/>
                <a:gd name="T69" fmla="*/ T68 w 433"/>
                <a:gd name="T70" fmla="+- 0 428 200"/>
                <a:gd name="T71" fmla="*/ 428 h 435"/>
                <a:gd name="T72" fmla="+- 0 7460 7030"/>
                <a:gd name="T73" fmla="*/ T72 w 433"/>
                <a:gd name="T74" fmla="+- 0 449 200"/>
                <a:gd name="T75" fmla="*/ 449 h 435"/>
                <a:gd name="T76" fmla="+- 0 7387 7030"/>
                <a:gd name="T77" fmla="*/ T76 w 433"/>
                <a:gd name="T78" fmla="+- 0 582 200"/>
                <a:gd name="T79" fmla="*/ 582 h 435"/>
                <a:gd name="T80" fmla="+- 0 7246 7030"/>
                <a:gd name="T81" fmla="*/ T80 w 433"/>
                <a:gd name="T82" fmla="+- 0 634 200"/>
                <a:gd name="T83" fmla="*/ 634 h 435"/>
                <a:gd name="T84" fmla="+- 0 7225 7030"/>
                <a:gd name="T85" fmla="*/ T84 w 433"/>
                <a:gd name="T86" fmla="+- 0 634 200"/>
                <a:gd name="T87" fmla="*/ 634 h 435"/>
                <a:gd name="T88" fmla="+- 0 7140 7030"/>
                <a:gd name="T89" fmla="*/ T88 w 433"/>
                <a:gd name="T90" fmla="+- 0 607 200"/>
                <a:gd name="T91" fmla="*/ 607 h 435"/>
                <a:gd name="T92" fmla="+- 0 7044 7030"/>
                <a:gd name="T93" fmla="*/ T92 w 433"/>
                <a:gd name="T94" fmla="+- 0 493 200"/>
                <a:gd name="T95" fmla="*/ 493 h 435"/>
                <a:gd name="T96" fmla="+- 0 7030 7030"/>
                <a:gd name="T97" fmla="*/ T96 w 433"/>
                <a:gd name="T98" fmla="+- 0 407 200"/>
                <a:gd name="T99" fmla="*/ 407 h 435"/>
                <a:gd name="T100" fmla="+- 0 7032 7030"/>
                <a:gd name="T101" fmla="*/ T100 w 433"/>
                <a:gd name="T102" fmla="+- 0 385 200"/>
                <a:gd name="T103" fmla="*/ 385 h 435"/>
                <a:gd name="T104" fmla="+- 0 7047 7030"/>
                <a:gd name="T105" fmla="*/ T104 w 433"/>
                <a:gd name="T106" fmla="+- 0 398 200"/>
                <a:gd name="T107" fmla="*/ 398 h 435"/>
                <a:gd name="T108" fmla="+- 0 7047 7030"/>
                <a:gd name="T109" fmla="*/ T108 w 433"/>
                <a:gd name="T110" fmla="+- 0 417 200"/>
                <a:gd name="T111" fmla="*/ 417 h 435"/>
                <a:gd name="T112" fmla="+- 0 7095 7030"/>
                <a:gd name="T113" fmla="*/ T112 w 433"/>
                <a:gd name="T114" fmla="+- 0 548 200"/>
                <a:gd name="T115" fmla="*/ 548 h 435"/>
                <a:gd name="T116" fmla="+- 0 7217 7030"/>
                <a:gd name="T117" fmla="*/ T116 w 433"/>
                <a:gd name="T118" fmla="+- 0 615 200"/>
                <a:gd name="T119" fmla="*/ 615 h 435"/>
                <a:gd name="T120" fmla="+- 0 7237 7030"/>
                <a:gd name="T121" fmla="*/ T120 w 433"/>
                <a:gd name="T122" fmla="+- 0 618 200"/>
                <a:gd name="T123" fmla="*/ 618 h 435"/>
                <a:gd name="T124" fmla="+- 0 7322 7030"/>
                <a:gd name="T125" fmla="*/ T124 w 433"/>
                <a:gd name="T126" fmla="+- 0 621 200"/>
                <a:gd name="T127" fmla="*/ 621 h 43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433" h="435">
                  <a:moveTo>
                    <a:pt x="19" y="188"/>
                  </a:moveTo>
                  <a:lnTo>
                    <a:pt x="2" y="185"/>
                  </a:lnTo>
                  <a:lnTo>
                    <a:pt x="28" y="111"/>
                  </a:lnTo>
                  <a:lnTo>
                    <a:pt x="76" y="52"/>
                  </a:lnTo>
                  <a:lnTo>
                    <a:pt x="140" y="14"/>
                  </a:lnTo>
                  <a:lnTo>
                    <a:pt x="216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8" y="2"/>
                  </a:lnTo>
                  <a:lnTo>
                    <a:pt x="290" y="17"/>
                  </a:lnTo>
                  <a:lnTo>
                    <a:pt x="216" y="17"/>
                  </a:lnTo>
                  <a:lnTo>
                    <a:pt x="146" y="29"/>
                  </a:lnTo>
                  <a:lnTo>
                    <a:pt x="86" y="65"/>
                  </a:lnTo>
                  <a:lnTo>
                    <a:pt x="42" y="119"/>
                  </a:lnTo>
                  <a:lnTo>
                    <a:pt x="19" y="188"/>
                  </a:lnTo>
                  <a:close/>
                  <a:moveTo>
                    <a:pt x="297" y="418"/>
                  </a:moveTo>
                  <a:lnTo>
                    <a:pt x="216" y="418"/>
                  </a:lnTo>
                  <a:lnTo>
                    <a:pt x="286" y="405"/>
                  </a:lnTo>
                  <a:lnTo>
                    <a:pt x="346" y="369"/>
                  </a:lnTo>
                  <a:lnTo>
                    <a:pt x="390" y="315"/>
                  </a:lnTo>
                  <a:lnTo>
                    <a:pt x="414" y="247"/>
                  </a:lnTo>
                  <a:lnTo>
                    <a:pt x="415" y="237"/>
                  </a:lnTo>
                  <a:lnTo>
                    <a:pt x="416" y="228"/>
                  </a:lnTo>
                  <a:lnTo>
                    <a:pt x="416" y="217"/>
                  </a:lnTo>
                  <a:lnTo>
                    <a:pt x="403" y="147"/>
                  </a:lnTo>
                  <a:lnTo>
                    <a:pt x="368" y="87"/>
                  </a:lnTo>
                  <a:lnTo>
                    <a:pt x="314" y="42"/>
                  </a:lnTo>
                  <a:lnTo>
                    <a:pt x="245" y="19"/>
                  </a:lnTo>
                  <a:lnTo>
                    <a:pt x="235" y="17"/>
                  </a:lnTo>
                  <a:lnTo>
                    <a:pt x="226" y="17"/>
                  </a:lnTo>
                  <a:lnTo>
                    <a:pt x="290" y="17"/>
                  </a:lnTo>
                  <a:lnTo>
                    <a:pt x="322" y="28"/>
                  </a:lnTo>
                  <a:lnTo>
                    <a:pt x="380" y="76"/>
                  </a:lnTo>
                  <a:lnTo>
                    <a:pt x="419" y="141"/>
                  </a:lnTo>
                  <a:lnTo>
                    <a:pt x="432" y="217"/>
                  </a:lnTo>
                  <a:lnTo>
                    <a:pt x="432" y="228"/>
                  </a:lnTo>
                  <a:lnTo>
                    <a:pt x="432" y="238"/>
                  </a:lnTo>
                  <a:lnTo>
                    <a:pt x="430" y="249"/>
                  </a:lnTo>
                  <a:lnTo>
                    <a:pt x="405" y="323"/>
                  </a:lnTo>
                  <a:lnTo>
                    <a:pt x="357" y="382"/>
                  </a:lnTo>
                  <a:lnTo>
                    <a:pt x="297" y="418"/>
                  </a:lnTo>
                  <a:close/>
                  <a:moveTo>
                    <a:pt x="216" y="434"/>
                  </a:moveTo>
                  <a:lnTo>
                    <a:pt x="206" y="434"/>
                  </a:lnTo>
                  <a:lnTo>
                    <a:pt x="195" y="434"/>
                  </a:lnTo>
                  <a:lnTo>
                    <a:pt x="185" y="432"/>
                  </a:lnTo>
                  <a:lnTo>
                    <a:pt x="110" y="407"/>
                  </a:lnTo>
                  <a:lnTo>
                    <a:pt x="52" y="358"/>
                  </a:lnTo>
                  <a:lnTo>
                    <a:pt x="14" y="293"/>
                  </a:lnTo>
                  <a:lnTo>
                    <a:pt x="0" y="217"/>
                  </a:lnTo>
                  <a:lnTo>
                    <a:pt x="0" y="207"/>
                  </a:lnTo>
                  <a:lnTo>
                    <a:pt x="1" y="196"/>
                  </a:lnTo>
                  <a:lnTo>
                    <a:pt x="2" y="185"/>
                  </a:lnTo>
                  <a:lnTo>
                    <a:pt x="19" y="188"/>
                  </a:lnTo>
                  <a:lnTo>
                    <a:pt x="17" y="198"/>
                  </a:lnTo>
                  <a:lnTo>
                    <a:pt x="17" y="207"/>
                  </a:lnTo>
                  <a:lnTo>
                    <a:pt x="17" y="217"/>
                  </a:lnTo>
                  <a:lnTo>
                    <a:pt x="29" y="288"/>
                  </a:lnTo>
                  <a:lnTo>
                    <a:pt x="65" y="348"/>
                  </a:lnTo>
                  <a:lnTo>
                    <a:pt x="119" y="392"/>
                  </a:lnTo>
                  <a:lnTo>
                    <a:pt x="187" y="415"/>
                  </a:lnTo>
                  <a:lnTo>
                    <a:pt x="197" y="417"/>
                  </a:lnTo>
                  <a:lnTo>
                    <a:pt x="207" y="418"/>
                  </a:lnTo>
                  <a:lnTo>
                    <a:pt x="297" y="418"/>
                  </a:lnTo>
                  <a:lnTo>
                    <a:pt x="292" y="421"/>
                  </a:lnTo>
                  <a:lnTo>
                    <a:pt x="216" y="4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BBA64827-3FD9-4F39-AFCE-898884415C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" y="690"/>
              <a:ext cx="4740" cy="4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itolo 1">
            <a:extLst>
              <a:ext uri="{FF2B5EF4-FFF2-40B4-BE49-F238E27FC236}">
                <a16:creationId xmlns:a16="http://schemas.microsoft.com/office/drawing/2014/main" id="{E8793C4B-D84F-49DF-971B-2599AC2739E3}"/>
              </a:ext>
            </a:extLst>
          </p:cNvPr>
          <p:cNvSpPr txBox="1">
            <a:spLocks/>
          </p:cNvSpPr>
          <p:nvPr/>
        </p:nvSpPr>
        <p:spPr>
          <a:xfrm>
            <a:off x="4667308" y="833825"/>
            <a:ext cx="6310178" cy="28435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it-IT" sz="4000" b="1" dirty="0">
                <a:solidFill>
                  <a:srgbClr val="FF0000"/>
                </a:solidFill>
                <a:latin typeface="Arial" panose="020B0604020202020204" pitchFamily="34" charset="0"/>
              </a:rPr>
              <a:t>19</a:t>
            </a:r>
            <a:r>
              <a:rPr lang="it-IT" sz="4000" b="1" dirty="0">
                <a:solidFill>
                  <a:srgbClr val="72C4CB"/>
                </a:solidFill>
                <a:latin typeface="Arial" panose="020B0604020202020204" pitchFamily="34" charset="0"/>
              </a:rPr>
              <a:t> docenti coinvolti </a:t>
            </a:r>
          </a:p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it-IT" sz="4000" b="1" dirty="0">
                <a:solidFill>
                  <a:srgbClr val="FF0000"/>
                </a:solidFill>
                <a:latin typeface="Arial" panose="020B0604020202020204" pitchFamily="34" charset="0"/>
              </a:rPr>
              <a:t>15</a:t>
            </a:r>
            <a:r>
              <a:rPr lang="it-IT" sz="4000" b="1" dirty="0">
                <a:solidFill>
                  <a:srgbClr val="72C4CB"/>
                </a:solidFill>
                <a:latin typeface="Arial" panose="020B0604020202020204" pitchFamily="34" charset="0"/>
              </a:rPr>
              <a:t> partecipanti iscritti</a:t>
            </a:r>
          </a:p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it-IT" sz="4000" b="1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r>
              <a:rPr lang="it-IT" sz="4000" b="1" dirty="0">
                <a:solidFill>
                  <a:srgbClr val="72C4CB"/>
                </a:solidFill>
                <a:latin typeface="Arial" panose="020B0604020202020204" pitchFamily="34" charset="0"/>
              </a:rPr>
              <a:t> aziende ospitanti stage </a:t>
            </a:r>
          </a:p>
        </p:txBody>
      </p:sp>
    </p:spTree>
    <p:extLst>
      <p:ext uri="{BB962C8B-B14F-4D97-AF65-F5344CB8AC3E}">
        <p14:creationId xmlns:p14="http://schemas.microsoft.com/office/powerpoint/2010/main" val="2352088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8A5707-19FA-43A1-B5A0-478660CCC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519505"/>
            <a:ext cx="9144000" cy="691851"/>
          </a:xfrm>
        </p:spPr>
        <p:txBody>
          <a:bodyPr>
            <a:noAutofit/>
          </a:bodyPr>
          <a:lstStyle/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it-IT" sz="4000" b="1" dirty="0">
                <a:solidFill>
                  <a:srgbClr val="72C4CB"/>
                </a:solidFill>
                <a:latin typeface="Arial" panose="020B0604020202020204" pitchFamily="34" charset="0"/>
              </a:rPr>
              <a:t>Percorso formativo 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995D343F-F345-467C-8363-CC05E2DD3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9F2F3993-E29B-4529-A91F-7BD07BB61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99508"/>
              </p:ext>
            </p:extLst>
          </p:nvPr>
        </p:nvGraphicFramePr>
        <p:xfrm>
          <a:off x="4942552" y="1813112"/>
          <a:ext cx="4457213" cy="365525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69742">
                  <a:extLst>
                    <a:ext uri="{9D8B030D-6E8A-4147-A177-3AD203B41FA5}">
                      <a16:colId xmlns:a16="http://schemas.microsoft.com/office/drawing/2014/main" val="1072991032"/>
                    </a:ext>
                  </a:extLst>
                </a:gridCol>
                <a:gridCol w="1187471">
                  <a:extLst>
                    <a:ext uri="{9D8B030D-6E8A-4147-A177-3AD203B41FA5}">
                      <a16:colId xmlns:a16="http://schemas.microsoft.com/office/drawing/2014/main" val="1921859821"/>
                    </a:ext>
                  </a:extLst>
                </a:gridCol>
              </a:tblGrid>
              <a:tr h="455539">
                <a:tc>
                  <a:txBody>
                    <a:bodyPr/>
                    <a:lstStyle/>
                    <a:p>
                      <a:pPr marL="1058545" marR="1058545" algn="ctr"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U.F.</a:t>
                      </a:r>
                      <a:endParaRPr lang="it-IT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3995"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Durata</a:t>
                      </a:r>
                      <a:endParaRPr lang="it-IT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418997"/>
                  </a:ext>
                </a:extLst>
              </a:tr>
              <a:tr h="226775">
                <a:tc>
                  <a:txBody>
                    <a:bodyPr/>
                    <a:lstStyle/>
                    <a:p>
                      <a:pPr marL="40640">
                        <a:lnSpc>
                          <a:spcPts val="1040"/>
                        </a:lnSpc>
                      </a:pPr>
                      <a:r>
                        <a:rPr lang="it-IT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Sicurezza in azienda</a:t>
                      </a:r>
                      <a:endParaRPr lang="it-IT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ts val="1040"/>
                        </a:lnSpc>
                      </a:pPr>
                      <a:r>
                        <a:rPr lang="it-IT" sz="16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16 ore</a:t>
                      </a:r>
                      <a:endParaRPr lang="it-IT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9833708"/>
                  </a:ext>
                </a:extLst>
              </a:tr>
              <a:tr h="228764">
                <a:tc>
                  <a:txBody>
                    <a:bodyPr/>
                    <a:lstStyle/>
                    <a:p>
                      <a:pPr marL="40640">
                        <a:lnSpc>
                          <a:spcPts val="1050"/>
                        </a:lnSpc>
                      </a:pPr>
                      <a:r>
                        <a:rPr lang="it-IT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Legislazione del settore turistico</a:t>
                      </a:r>
                      <a:endParaRPr lang="it-IT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ts val="1050"/>
                        </a:lnSpc>
                      </a:pPr>
                      <a:r>
                        <a:rPr lang="it-IT" sz="16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 ore</a:t>
                      </a:r>
                      <a:endParaRPr lang="it-IT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916748"/>
                  </a:ext>
                </a:extLst>
              </a:tr>
              <a:tr h="228764">
                <a:tc>
                  <a:txBody>
                    <a:bodyPr/>
                    <a:lstStyle/>
                    <a:p>
                      <a:pPr marL="40640">
                        <a:lnSpc>
                          <a:spcPts val="1050"/>
                        </a:lnSpc>
                      </a:pPr>
                      <a:r>
                        <a:rPr lang="it-IT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Lingua inglese</a:t>
                      </a:r>
                      <a:endParaRPr lang="it-IT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ts val="1050"/>
                        </a:lnSpc>
                      </a:pPr>
                      <a:r>
                        <a:rPr lang="it-IT" sz="16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 ore</a:t>
                      </a:r>
                      <a:endParaRPr lang="it-IT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845576"/>
                  </a:ext>
                </a:extLst>
              </a:tr>
              <a:tr h="228764">
                <a:tc>
                  <a:txBody>
                    <a:bodyPr/>
                    <a:lstStyle/>
                    <a:p>
                      <a:pPr marL="40640">
                        <a:lnSpc>
                          <a:spcPts val="1050"/>
                        </a:lnSpc>
                      </a:pPr>
                      <a:r>
                        <a:rPr lang="it-IT" sz="16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Supporti tecnologici</a:t>
                      </a:r>
                      <a:endParaRPr lang="it-IT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ts val="1050"/>
                        </a:lnSpc>
                      </a:pPr>
                      <a:r>
                        <a:rPr lang="it-IT" sz="16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24 ore</a:t>
                      </a:r>
                      <a:endParaRPr lang="it-IT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972048"/>
                  </a:ext>
                </a:extLst>
              </a:tr>
              <a:tr h="228764">
                <a:tc>
                  <a:txBody>
                    <a:bodyPr/>
                    <a:lstStyle/>
                    <a:p>
                      <a:pPr marL="40640">
                        <a:lnSpc>
                          <a:spcPts val="1050"/>
                        </a:lnSpc>
                      </a:pPr>
                      <a:r>
                        <a:rPr lang="it-IT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Geografia turistica</a:t>
                      </a:r>
                      <a:endParaRPr lang="it-IT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ts val="1050"/>
                        </a:lnSpc>
                      </a:pPr>
                      <a:r>
                        <a:rPr lang="it-IT" sz="16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 ore</a:t>
                      </a:r>
                      <a:endParaRPr lang="it-IT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329738"/>
                  </a:ext>
                </a:extLst>
              </a:tr>
              <a:tr h="228764">
                <a:tc>
                  <a:txBody>
                    <a:bodyPr/>
                    <a:lstStyle/>
                    <a:p>
                      <a:pPr marL="40640">
                        <a:lnSpc>
                          <a:spcPts val="1050"/>
                        </a:lnSpc>
                      </a:pPr>
                      <a:r>
                        <a:rPr lang="it-IT" sz="16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Haccp</a:t>
                      </a:r>
                      <a:endParaRPr lang="it-IT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ts val="1050"/>
                        </a:lnSpc>
                      </a:pPr>
                      <a:r>
                        <a:rPr lang="it-IT" sz="16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16 ore</a:t>
                      </a:r>
                      <a:endParaRPr lang="it-IT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25113"/>
                  </a:ext>
                </a:extLst>
              </a:tr>
              <a:tr h="228764">
                <a:tc>
                  <a:txBody>
                    <a:bodyPr/>
                    <a:lstStyle/>
                    <a:p>
                      <a:pPr marL="40640">
                        <a:lnSpc>
                          <a:spcPts val="1050"/>
                        </a:lnSpc>
                      </a:pPr>
                      <a:r>
                        <a:rPr lang="it-IT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Comunicazione ed accoglienza</a:t>
                      </a:r>
                      <a:endParaRPr lang="it-IT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ts val="1050"/>
                        </a:lnSpc>
                      </a:pPr>
                      <a:r>
                        <a:rPr lang="it-IT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22 ore</a:t>
                      </a:r>
                      <a:endParaRPr lang="it-IT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808111"/>
                  </a:ext>
                </a:extLst>
              </a:tr>
              <a:tr h="228764">
                <a:tc>
                  <a:txBody>
                    <a:bodyPr/>
                    <a:lstStyle/>
                    <a:p>
                      <a:pPr marL="40640">
                        <a:lnSpc>
                          <a:spcPts val="1050"/>
                        </a:lnSpc>
                      </a:pPr>
                      <a:r>
                        <a:rPr lang="it-IT" sz="16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Organizzazione aziendale</a:t>
                      </a:r>
                      <a:endParaRPr lang="it-IT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ts val="1050"/>
                        </a:lnSpc>
                      </a:pPr>
                      <a:r>
                        <a:rPr lang="it-IT" sz="16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25 ore</a:t>
                      </a:r>
                      <a:endParaRPr lang="it-IT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945314"/>
                  </a:ext>
                </a:extLst>
              </a:tr>
              <a:tr h="228764">
                <a:tc>
                  <a:txBody>
                    <a:bodyPr/>
                    <a:lstStyle/>
                    <a:p>
                      <a:pPr marL="40640">
                        <a:lnSpc>
                          <a:spcPts val="1050"/>
                        </a:lnSpc>
                      </a:pPr>
                      <a:r>
                        <a:rPr lang="it-IT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Ricevimento merci</a:t>
                      </a:r>
                      <a:endParaRPr lang="it-IT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ts val="1050"/>
                        </a:lnSpc>
                      </a:pPr>
                      <a:r>
                        <a:rPr lang="it-IT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22 ore</a:t>
                      </a:r>
                      <a:endParaRPr lang="it-IT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193274"/>
                  </a:ext>
                </a:extLst>
              </a:tr>
              <a:tr h="228764">
                <a:tc>
                  <a:txBody>
                    <a:bodyPr/>
                    <a:lstStyle/>
                    <a:p>
                      <a:pPr marL="40640">
                        <a:lnSpc>
                          <a:spcPts val="1050"/>
                        </a:lnSpc>
                      </a:pPr>
                      <a:r>
                        <a:rPr lang="it-IT" sz="16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Competenze chiave</a:t>
                      </a:r>
                      <a:endParaRPr lang="it-IT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ts val="1050"/>
                        </a:lnSpc>
                      </a:pPr>
                      <a:r>
                        <a:rPr lang="it-IT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30 ore</a:t>
                      </a:r>
                      <a:endParaRPr lang="it-IT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523483"/>
                  </a:ext>
                </a:extLst>
              </a:tr>
              <a:tr h="228764">
                <a:tc>
                  <a:txBody>
                    <a:bodyPr/>
                    <a:lstStyle/>
                    <a:p>
                      <a:pPr marL="40640">
                        <a:lnSpc>
                          <a:spcPts val="1050"/>
                        </a:lnSpc>
                      </a:pPr>
                      <a:r>
                        <a:rPr lang="it-IT" sz="16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UF stage</a:t>
                      </a:r>
                      <a:endParaRPr lang="it-IT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ts val="1050"/>
                        </a:lnSpc>
                      </a:pPr>
                      <a:r>
                        <a:rPr lang="it-IT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180 ore</a:t>
                      </a:r>
                      <a:endParaRPr lang="it-IT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679299"/>
                  </a:ext>
                </a:extLst>
              </a:tr>
              <a:tr h="228764">
                <a:tc>
                  <a:txBody>
                    <a:bodyPr/>
                    <a:lstStyle/>
                    <a:p>
                      <a:pPr marR="37465" algn="r">
                        <a:lnSpc>
                          <a:spcPts val="1050"/>
                        </a:lnSpc>
                      </a:pPr>
                      <a:r>
                        <a:rPr lang="it-IT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Totale UF</a:t>
                      </a:r>
                      <a:endParaRPr lang="it-IT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ts val="1050"/>
                        </a:lnSpc>
                      </a:pPr>
                      <a:r>
                        <a:rPr lang="it-IT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360 ore</a:t>
                      </a:r>
                      <a:endParaRPr lang="it-IT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814995"/>
                  </a:ext>
                </a:extLst>
              </a:tr>
              <a:tr h="227770">
                <a:tc>
                  <a:txBody>
                    <a:bodyPr/>
                    <a:lstStyle/>
                    <a:p>
                      <a:pPr marR="36830" algn="r">
                        <a:lnSpc>
                          <a:spcPts val="1050"/>
                        </a:lnSpc>
                      </a:pPr>
                      <a:r>
                        <a:rPr lang="it-IT" sz="16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Totale ore di accompagnamento</a:t>
                      </a:r>
                      <a:r>
                        <a:rPr lang="it-IT" sz="1600" b="1" baseline="30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it-IT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ts val="1050"/>
                        </a:lnSpc>
                      </a:pPr>
                      <a:r>
                        <a:rPr lang="it-IT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 ore</a:t>
                      </a:r>
                      <a:endParaRPr lang="it-IT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232635"/>
                  </a:ext>
                </a:extLst>
              </a:tr>
              <a:tr h="228764">
                <a:tc>
                  <a:txBody>
                    <a:bodyPr/>
                    <a:lstStyle/>
                    <a:p>
                      <a:pPr marR="38735" algn="r">
                        <a:lnSpc>
                          <a:spcPts val="1055"/>
                        </a:lnSpc>
                      </a:pPr>
                      <a:r>
                        <a:rPr lang="it-IT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Totale percorso</a:t>
                      </a:r>
                      <a:endParaRPr lang="it-IT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ts val="1055"/>
                        </a:lnSpc>
                      </a:pPr>
                      <a:r>
                        <a:rPr lang="it-IT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366 ore</a:t>
                      </a:r>
                      <a:endParaRPr lang="it-IT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255057"/>
                  </a:ext>
                </a:extLst>
              </a:tr>
            </a:tbl>
          </a:graphicData>
        </a:graphic>
      </p:graphicFrame>
      <p:grpSp>
        <p:nvGrpSpPr>
          <p:cNvPr id="6" name="Group 1">
            <a:extLst>
              <a:ext uri="{FF2B5EF4-FFF2-40B4-BE49-F238E27FC236}">
                <a16:creationId xmlns:a16="http://schemas.microsoft.com/office/drawing/2014/main" id="{09724667-1A4D-4FED-9EEB-CA629749C6A7}"/>
              </a:ext>
            </a:extLst>
          </p:cNvPr>
          <p:cNvGrpSpPr>
            <a:grpSpLocks/>
          </p:cNvGrpSpPr>
          <p:nvPr/>
        </p:nvGrpSpPr>
        <p:grpSpPr bwMode="auto">
          <a:xfrm rot="390767">
            <a:off x="1104694" y="1869355"/>
            <a:ext cx="3009900" cy="3440113"/>
            <a:chOff x="3588" y="200"/>
            <a:chExt cx="4740" cy="5417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788A0A61-9875-4AA7-AD17-2E84BD672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" y="210"/>
              <a:ext cx="412" cy="414"/>
            </a:xfrm>
            <a:custGeom>
              <a:avLst/>
              <a:gdLst>
                <a:gd name="T0" fmla="+- 0 7216 7041"/>
                <a:gd name="T1" fmla="*/ T0 w 412"/>
                <a:gd name="T2" fmla="+- 0 624 211"/>
                <a:gd name="T3" fmla="*/ 624 h 414"/>
                <a:gd name="T4" fmla="+- 0 7152 7041"/>
                <a:gd name="T5" fmla="*/ T4 w 412"/>
                <a:gd name="T6" fmla="+- 0 604 211"/>
                <a:gd name="T7" fmla="*/ 604 h 414"/>
                <a:gd name="T8" fmla="+- 0 7100 7041"/>
                <a:gd name="T9" fmla="*/ T8 w 412"/>
                <a:gd name="T10" fmla="+- 0 566 211"/>
                <a:gd name="T11" fmla="*/ 566 h 414"/>
                <a:gd name="T12" fmla="+- 0 7062 7041"/>
                <a:gd name="T13" fmla="*/ T12 w 412"/>
                <a:gd name="T14" fmla="+- 0 515 211"/>
                <a:gd name="T15" fmla="*/ 515 h 414"/>
                <a:gd name="T16" fmla="+- 0 7041 7041"/>
                <a:gd name="T17" fmla="*/ T16 w 412"/>
                <a:gd name="T18" fmla="+- 0 453 211"/>
                <a:gd name="T19" fmla="*/ 453 h 414"/>
                <a:gd name="T20" fmla="+- 0 7041 7041"/>
                <a:gd name="T21" fmla="*/ T20 w 412"/>
                <a:gd name="T22" fmla="+- 0 387 211"/>
                <a:gd name="T23" fmla="*/ 387 h 414"/>
                <a:gd name="T24" fmla="+- 0 7061 7041"/>
                <a:gd name="T25" fmla="*/ T24 w 412"/>
                <a:gd name="T26" fmla="+- 0 323 211"/>
                <a:gd name="T27" fmla="*/ 323 h 414"/>
                <a:gd name="T28" fmla="+- 0 7098 7041"/>
                <a:gd name="T29" fmla="*/ T28 w 412"/>
                <a:gd name="T30" fmla="+- 0 271 211"/>
                <a:gd name="T31" fmla="*/ 271 h 414"/>
                <a:gd name="T32" fmla="+- 0 7149 7041"/>
                <a:gd name="T33" fmla="*/ T32 w 412"/>
                <a:gd name="T34" fmla="+- 0 233 211"/>
                <a:gd name="T35" fmla="*/ 233 h 414"/>
                <a:gd name="T36" fmla="+- 0 7210 7041"/>
                <a:gd name="T37" fmla="*/ T36 w 412"/>
                <a:gd name="T38" fmla="+- 0 212 211"/>
                <a:gd name="T39" fmla="*/ 212 h 414"/>
                <a:gd name="T40" fmla="+- 0 7277 7041"/>
                <a:gd name="T41" fmla="*/ T40 w 412"/>
                <a:gd name="T42" fmla="+- 0 211 211"/>
                <a:gd name="T43" fmla="*/ 211 h 414"/>
                <a:gd name="T44" fmla="+- 0 7340 7041"/>
                <a:gd name="T45" fmla="*/ T44 w 412"/>
                <a:gd name="T46" fmla="+- 0 231 211"/>
                <a:gd name="T47" fmla="*/ 231 h 414"/>
                <a:gd name="T48" fmla="+- 0 7392 7041"/>
                <a:gd name="T49" fmla="*/ T48 w 412"/>
                <a:gd name="T50" fmla="+- 0 269 211"/>
                <a:gd name="T51" fmla="*/ 269 h 414"/>
                <a:gd name="T52" fmla="+- 0 7430 7041"/>
                <a:gd name="T53" fmla="*/ T52 w 412"/>
                <a:gd name="T54" fmla="+- 0 320 211"/>
                <a:gd name="T55" fmla="*/ 320 h 414"/>
                <a:gd name="T56" fmla="+- 0 7451 7041"/>
                <a:gd name="T57" fmla="*/ T56 w 412"/>
                <a:gd name="T58" fmla="+- 0 381 211"/>
                <a:gd name="T59" fmla="*/ 381 h 414"/>
                <a:gd name="T60" fmla="+- 0 7452 7041"/>
                <a:gd name="T61" fmla="*/ T60 w 412"/>
                <a:gd name="T62" fmla="+- 0 448 211"/>
                <a:gd name="T63" fmla="*/ 448 h 414"/>
                <a:gd name="T64" fmla="+- 0 7432 7041"/>
                <a:gd name="T65" fmla="*/ T64 w 412"/>
                <a:gd name="T66" fmla="+- 0 511 211"/>
                <a:gd name="T67" fmla="*/ 511 h 414"/>
                <a:gd name="T68" fmla="+- 0 7394 7041"/>
                <a:gd name="T69" fmla="*/ T68 w 412"/>
                <a:gd name="T70" fmla="+- 0 564 211"/>
                <a:gd name="T71" fmla="*/ 564 h 414"/>
                <a:gd name="T72" fmla="+- 0 7343 7041"/>
                <a:gd name="T73" fmla="*/ T72 w 412"/>
                <a:gd name="T74" fmla="+- 0 602 211"/>
                <a:gd name="T75" fmla="*/ 602 h 414"/>
                <a:gd name="T76" fmla="+- 0 7282 7041"/>
                <a:gd name="T77" fmla="*/ T76 w 412"/>
                <a:gd name="T78" fmla="+- 0 623 211"/>
                <a:gd name="T79" fmla="*/ 623 h 414"/>
                <a:gd name="T80" fmla="+- 0 7216 7041"/>
                <a:gd name="T81" fmla="*/ T80 w 412"/>
                <a:gd name="T82" fmla="+- 0 624 211"/>
                <a:gd name="T83" fmla="*/ 624 h 4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12" h="414">
                  <a:moveTo>
                    <a:pt x="175" y="413"/>
                  </a:moveTo>
                  <a:lnTo>
                    <a:pt x="111" y="393"/>
                  </a:lnTo>
                  <a:lnTo>
                    <a:pt x="59" y="355"/>
                  </a:lnTo>
                  <a:lnTo>
                    <a:pt x="21" y="304"/>
                  </a:lnTo>
                  <a:lnTo>
                    <a:pt x="0" y="242"/>
                  </a:lnTo>
                  <a:lnTo>
                    <a:pt x="0" y="176"/>
                  </a:lnTo>
                  <a:lnTo>
                    <a:pt x="20" y="112"/>
                  </a:lnTo>
                  <a:lnTo>
                    <a:pt x="57" y="60"/>
                  </a:lnTo>
                  <a:lnTo>
                    <a:pt x="108" y="22"/>
                  </a:lnTo>
                  <a:lnTo>
                    <a:pt x="169" y="1"/>
                  </a:lnTo>
                  <a:lnTo>
                    <a:pt x="236" y="0"/>
                  </a:lnTo>
                  <a:lnTo>
                    <a:pt x="299" y="20"/>
                  </a:lnTo>
                  <a:lnTo>
                    <a:pt x="351" y="58"/>
                  </a:lnTo>
                  <a:lnTo>
                    <a:pt x="389" y="109"/>
                  </a:lnTo>
                  <a:lnTo>
                    <a:pt x="410" y="170"/>
                  </a:lnTo>
                  <a:lnTo>
                    <a:pt x="411" y="237"/>
                  </a:lnTo>
                  <a:lnTo>
                    <a:pt x="391" y="300"/>
                  </a:lnTo>
                  <a:lnTo>
                    <a:pt x="353" y="353"/>
                  </a:lnTo>
                  <a:lnTo>
                    <a:pt x="302" y="391"/>
                  </a:lnTo>
                  <a:lnTo>
                    <a:pt x="241" y="412"/>
                  </a:lnTo>
                  <a:lnTo>
                    <a:pt x="175" y="41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FCB3EFA9-6796-422F-8BDC-472FA3950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9" y="200"/>
              <a:ext cx="433" cy="435"/>
            </a:xfrm>
            <a:custGeom>
              <a:avLst/>
              <a:gdLst>
                <a:gd name="T0" fmla="+- 0 7032 7030"/>
                <a:gd name="T1" fmla="*/ T0 w 433"/>
                <a:gd name="T2" fmla="+- 0 385 200"/>
                <a:gd name="T3" fmla="*/ 385 h 435"/>
                <a:gd name="T4" fmla="+- 0 7106 7030"/>
                <a:gd name="T5" fmla="*/ T4 w 433"/>
                <a:gd name="T6" fmla="+- 0 252 200"/>
                <a:gd name="T7" fmla="*/ 252 h 435"/>
                <a:gd name="T8" fmla="+- 0 7246 7030"/>
                <a:gd name="T9" fmla="*/ T8 w 433"/>
                <a:gd name="T10" fmla="+- 0 200 200"/>
                <a:gd name="T11" fmla="*/ 200 h 435"/>
                <a:gd name="T12" fmla="+- 0 7267 7030"/>
                <a:gd name="T13" fmla="*/ T12 w 433"/>
                <a:gd name="T14" fmla="+- 0 201 200"/>
                <a:gd name="T15" fmla="*/ 201 h 435"/>
                <a:gd name="T16" fmla="+- 0 7320 7030"/>
                <a:gd name="T17" fmla="*/ T16 w 433"/>
                <a:gd name="T18" fmla="+- 0 217 200"/>
                <a:gd name="T19" fmla="*/ 217 h 435"/>
                <a:gd name="T20" fmla="+- 0 7176 7030"/>
                <a:gd name="T21" fmla="*/ T20 w 433"/>
                <a:gd name="T22" fmla="+- 0 229 200"/>
                <a:gd name="T23" fmla="*/ 229 h 435"/>
                <a:gd name="T24" fmla="+- 0 7072 7030"/>
                <a:gd name="T25" fmla="*/ T24 w 433"/>
                <a:gd name="T26" fmla="+- 0 319 200"/>
                <a:gd name="T27" fmla="*/ 319 h 435"/>
                <a:gd name="T28" fmla="+- 0 7327 7030"/>
                <a:gd name="T29" fmla="*/ T28 w 433"/>
                <a:gd name="T30" fmla="+- 0 618 200"/>
                <a:gd name="T31" fmla="*/ 618 h 435"/>
                <a:gd name="T32" fmla="+- 0 7316 7030"/>
                <a:gd name="T33" fmla="*/ T32 w 433"/>
                <a:gd name="T34" fmla="+- 0 605 200"/>
                <a:gd name="T35" fmla="*/ 605 h 435"/>
                <a:gd name="T36" fmla="+- 0 7420 7030"/>
                <a:gd name="T37" fmla="*/ T36 w 433"/>
                <a:gd name="T38" fmla="+- 0 515 200"/>
                <a:gd name="T39" fmla="*/ 515 h 435"/>
                <a:gd name="T40" fmla="+- 0 7445 7030"/>
                <a:gd name="T41" fmla="*/ T40 w 433"/>
                <a:gd name="T42" fmla="+- 0 437 200"/>
                <a:gd name="T43" fmla="*/ 437 h 435"/>
                <a:gd name="T44" fmla="+- 0 7446 7030"/>
                <a:gd name="T45" fmla="*/ T44 w 433"/>
                <a:gd name="T46" fmla="+- 0 417 200"/>
                <a:gd name="T47" fmla="*/ 417 h 435"/>
                <a:gd name="T48" fmla="+- 0 7398 7030"/>
                <a:gd name="T49" fmla="*/ T48 w 433"/>
                <a:gd name="T50" fmla="+- 0 287 200"/>
                <a:gd name="T51" fmla="*/ 287 h 435"/>
                <a:gd name="T52" fmla="+- 0 7275 7030"/>
                <a:gd name="T53" fmla="*/ T52 w 433"/>
                <a:gd name="T54" fmla="+- 0 219 200"/>
                <a:gd name="T55" fmla="*/ 219 h 435"/>
                <a:gd name="T56" fmla="+- 0 7256 7030"/>
                <a:gd name="T57" fmla="*/ T56 w 433"/>
                <a:gd name="T58" fmla="+- 0 217 200"/>
                <a:gd name="T59" fmla="*/ 217 h 435"/>
                <a:gd name="T60" fmla="+- 0 7352 7030"/>
                <a:gd name="T61" fmla="*/ T60 w 433"/>
                <a:gd name="T62" fmla="+- 0 228 200"/>
                <a:gd name="T63" fmla="*/ 228 h 435"/>
                <a:gd name="T64" fmla="+- 0 7449 7030"/>
                <a:gd name="T65" fmla="*/ T64 w 433"/>
                <a:gd name="T66" fmla="+- 0 341 200"/>
                <a:gd name="T67" fmla="*/ 341 h 435"/>
                <a:gd name="T68" fmla="+- 0 7462 7030"/>
                <a:gd name="T69" fmla="*/ T68 w 433"/>
                <a:gd name="T70" fmla="+- 0 428 200"/>
                <a:gd name="T71" fmla="*/ 428 h 435"/>
                <a:gd name="T72" fmla="+- 0 7460 7030"/>
                <a:gd name="T73" fmla="*/ T72 w 433"/>
                <a:gd name="T74" fmla="+- 0 449 200"/>
                <a:gd name="T75" fmla="*/ 449 h 435"/>
                <a:gd name="T76" fmla="+- 0 7387 7030"/>
                <a:gd name="T77" fmla="*/ T76 w 433"/>
                <a:gd name="T78" fmla="+- 0 582 200"/>
                <a:gd name="T79" fmla="*/ 582 h 435"/>
                <a:gd name="T80" fmla="+- 0 7246 7030"/>
                <a:gd name="T81" fmla="*/ T80 w 433"/>
                <a:gd name="T82" fmla="+- 0 634 200"/>
                <a:gd name="T83" fmla="*/ 634 h 435"/>
                <a:gd name="T84" fmla="+- 0 7225 7030"/>
                <a:gd name="T85" fmla="*/ T84 w 433"/>
                <a:gd name="T86" fmla="+- 0 634 200"/>
                <a:gd name="T87" fmla="*/ 634 h 435"/>
                <a:gd name="T88" fmla="+- 0 7140 7030"/>
                <a:gd name="T89" fmla="*/ T88 w 433"/>
                <a:gd name="T90" fmla="+- 0 607 200"/>
                <a:gd name="T91" fmla="*/ 607 h 435"/>
                <a:gd name="T92" fmla="+- 0 7044 7030"/>
                <a:gd name="T93" fmla="*/ T92 w 433"/>
                <a:gd name="T94" fmla="+- 0 493 200"/>
                <a:gd name="T95" fmla="*/ 493 h 435"/>
                <a:gd name="T96" fmla="+- 0 7030 7030"/>
                <a:gd name="T97" fmla="*/ T96 w 433"/>
                <a:gd name="T98" fmla="+- 0 407 200"/>
                <a:gd name="T99" fmla="*/ 407 h 435"/>
                <a:gd name="T100" fmla="+- 0 7032 7030"/>
                <a:gd name="T101" fmla="*/ T100 w 433"/>
                <a:gd name="T102" fmla="+- 0 385 200"/>
                <a:gd name="T103" fmla="*/ 385 h 435"/>
                <a:gd name="T104" fmla="+- 0 7047 7030"/>
                <a:gd name="T105" fmla="*/ T104 w 433"/>
                <a:gd name="T106" fmla="+- 0 398 200"/>
                <a:gd name="T107" fmla="*/ 398 h 435"/>
                <a:gd name="T108" fmla="+- 0 7047 7030"/>
                <a:gd name="T109" fmla="*/ T108 w 433"/>
                <a:gd name="T110" fmla="+- 0 417 200"/>
                <a:gd name="T111" fmla="*/ 417 h 435"/>
                <a:gd name="T112" fmla="+- 0 7095 7030"/>
                <a:gd name="T113" fmla="*/ T112 w 433"/>
                <a:gd name="T114" fmla="+- 0 548 200"/>
                <a:gd name="T115" fmla="*/ 548 h 435"/>
                <a:gd name="T116" fmla="+- 0 7217 7030"/>
                <a:gd name="T117" fmla="*/ T116 w 433"/>
                <a:gd name="T118" fmla="+- 0 615 200"/>
                <a:gd name="T119" fmla="*/ 615 h 435"/>
                <a:gd name="T120" fmla="+- 0 7237 7030"/>
                <a:gd name="T121" fmla="*/ T120 w 433"/>
                <a:gd name="T122" fmla="+- 0 618 200"/>
                <a:gd name="T123" fmla="*/ 618 h 435"/>
                <a:gd name="T124" fmla="+- 0 7322 7030"/>
                <a:gd name="T125" fmla="*/ T124 w 433"/>
                <a:gd name="T126" fmla="+- 0 621 200"/>
                <a:gd name="T127" fmla="*/ 621 h 43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433" h="435">
                  <a:moveTo>
                    <a:pt x="19" y="188"/>
                  </a:moveTo>
                  <a:lnTo>
                    <a:pt x="2" y="185"/>
                  </a:lnTo>
                  <a:lnTo>
                    <a:pt x="28" y="111"/>
                  </a:lnTo>
                  <a:lnTo>
                    <a:pt x="76" y="52"/>
                  </a:lnTo>
                  <a:lnTo>
                    <a:pt x="140" y="14"/>
                  </a:lnTo>
                  <a:lnTo>
                    <a:pt x="216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8" y="2"/>
                  </a:lnTo>
                  <a:lnTo>
                    <a:pt x="290" y="17"/>
                  </a:lnTo>
                  <a:lnTo>
                    <a:pt x="216" y="17"/>
                  </a:lnTo>
                  <a:lnTo>
                    <a:pt x="146" y="29"/>
                  </a:lnTo>
                  <a:lnTo>
                    <a:pt x="86" y="65"/>
                  </a:lnTo>
                  <a:lnTo>
                    <a:pt x="42" y="119"/>
                  </a:lnTo>
                  <a:lnTo>
                    <a:pt x="19" y="188"/>
                  </a:lnTo>
                  <a:close/>
                  <a:moveTo>
                    <a:pt x="297" y="418"/>
                  </a:moveTo>
                  <a:lnTo>
                    <a:pt x="216" y="418"/>
                  </a:lnTo>
                  <a:lnTo>
                    <a:pt x="286" y="405"/>
                  </a:lnTo>
                  <a:lnTo>
                    <a:pt x="346" y="369"/>
                  </a:lnTo>
                  <a:lnTo>
                    <a:pt x="390" y="315"/>
                  </a:lnTo>
                  <a:lnTo>
                    <a:pt x="414" y="247"/>
                  </a:lnTo>
                  <a:lnTo>
                    <a:pt x="415" y="237"/>
                  </a:lnTo>
                  <a:lnTo>
                    <a:pt x="416" y="228"/>
                  </a:lnTo>
                  <a:lnTo>
                    <a:pt x="416" y="217"/>
                  </a:lnTo>
                  <a:lnTo>
                    <a:pt x="403" y="147"/>
                  </a:lnTo>
                  <a:lnTo>
                    <a:pt x="368" y="87"/>
                  </a:lnTo>
                  <a:lnTo>
                    <a:pt x="314" y="42"/>
                  </a:lnTo>
                  <a:lnTo>
                    <a:pt x="245" y="19"/>
                  </a:lnTo>
                  <a:lnTo>
                    <a:pt x="235" y="17"/>
                  </a:lnTo>
                  <a:lnTo>
                    <a:pt x="226" y="17"/>
                  </a:lnTo>
                  <a:lnTo>
                    <a:pt x="290" y="17"/>
                  </a:lnTo>
                  <a:lnTo>
                    <a:pt x="322" y="28"/>
                  </a:lnTo>
                  <a:lnTo>
                    <a:pt x="380" y="76"/>
                  </a:lnTo>
                  <a:lnTo>
                    <a:pt x="419" y="141"/>
                  </a:lnTo>
                  <a:lnTo>
                    <a:pt x="432" y="217"/>
                  </a:lnTo>
                  <a:lnTo>
                    <a:pt x="432" y="228"/>
                  </a:lnTo>
                  <a:lnTo>
                    <a:pt x="432" y="238"/>
                  </a:lnTo>
                  <a:lnTo>
                    <a:pt x="430" y="249"/>
                  </a:lnTo>
                  <a:lnTo>
                    <a:pt x="405" y="323"/>
                  </a:lnTo>
                  <a:lnTo>
                    <a:pt x="357" y="382"/>
                  </a:lnTo>
                  <a:lnTo>
                    <a:pt x="297" y="418"/>
                  </a:lnTo>
                  <a:close/>
                  <a:moveTo>
                    <a:pt x="216" y="434"/>
                  </a:moveTo>
                  <a:lnTo>
                    <a:pt x="206" y="434"/>
                  </a:lnTo>
                  <a:lnTo>
                    <a:pt x="195" y="434"/>
                  </a:lnTo>
                  <a:lnTo>
                    <a:pt x="185" y="432"/>
                  </a:lnTo>
                  <a:lnTo>
                    <a:pt x="110" y="407"/>
                  </a:lnTo>
                  <a:lnTo>
                    <a:pt x="52" y="358"/>
                  </a:lnTo>
                  <a:lnTo>
                    <a:pt x="14" y="293"/>
                  </a:lnTo>
                  <a:lnTo>
                    <a:pt x="0" y="217"/>
                  </a:lnTo>
                  <a:lnTo>
                    <a:pt x="0" y="207"/>
                  </a:lnTo>
                  <a:lnTo>
                    <a:pt x="1" y="196"/>
                  </a:lnTo>
                  <a:lnTo>
                    <a:pt x="2" y="185"/>
                  </a:lnTo>
                  <a:lnTo>
                    <a:pt x="19" y="188"/>
                  </a:lnTo>
                  <a:lnTo>
                    <a:pt x="17" y="198"/>
                  </a:lnTo>
                  <a:lnTo>
                    <a:pt x="17" y="207"/>
                  </a:lnTo>
                  <a:lnTo>
                    <a:pt x="17" y="217"/>
                  </a:lnTo>
                  <a:lnTo>
                    <a:pt x="29" y="288"/>
                  </a:lnTo>
                  <a:lnTo>
                    <a:pt x="65" y="348"/>
                  </a:lnTo>
                  <a:lnTo>
                    <a:pt x="119" y="392"/>
                  </a:lnTo>
                  <a:lnTo>
                    <a:pt x="187" y="415"/>
                  </a:lnTo>
                  <a:lnTo>
                    <a:pt x="197" y="417"/>
                  </a:lnTo>
                  <a:lnTo>
                    <a:pt x="207" y="418"/>
                  </a:lnTo>
                  <a:lnTo>
                    <a:pt x="297" y="418"/>
                  </a:lnTo>
                  <a:lnTo>
                    <a:pt x="292" y="421"/>
                  </a:lnTo>
                  <a:lnTo>
                    <a:pt x="216" y="4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BBA64827-3FD9-4F39-AFCE-898884415C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" y="690"/>
              <a:ext cx="4740" cy="4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8036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8A5707-19FA-43A1-B5A0-478660CCC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1344"/>
            <a:ext cx="9144000" cy="691851"/>
          </a:xfrm>
        </p:spPr>
        <p:txBody>
          <a:bodyPr>
            <a:noAutofit/>
          </a:bodyPr>
          <a:lstStyle/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it-IT" sz="4000" b="1" dirty="0">
                <a:solidFill>
                  <a:srgbClr val="72C4CB"/>
                </a:solidFill>
                <a:latin typeface="Arial" panose="020B0604020202020204" pitchFamily="34" charset="0"/>
              </a:rPr>
              <a:t>AZIENDE STAGE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995D343F-F345-467C-8363-CC05E2DD3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F77E18A-D386-44A6-A896-A05CCEF3F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353" y="1513506"/>
            <a:ext cx="6715095" cy="381127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BC0BF28-A436-4ACE-883C-431A8D16C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488" y="4401151"/>
            <a:ext cx="2587059" cy="193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63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7">
            <a:extLst>
              <a:ext uri="{FF2B5EF4-FFF2-40B4-BE49-F238E27FC236}">
                <a16:creationId xmlns:a16="http://schemas.microsoft.com/office/drawing/2014/main" id="{995D343F-F345-467C-8363-CC05E2DD3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60" name="image3.png">
            <a:extLst>
              <a:ext uri="{FF2B5EF4-FFF2-40B4-BE49-F238E27FC236}">
                <a16:creationId xmlns:a16="http://schemas.microsoft.com/office/drawing/2014/main" id="{5A742E62-ABF0-48E6-B744-177F5E07ACF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9477" y="201295"/>
            <a:ext cx="2507615" cy="593090"/>
          </a:xfrm>
          <a:prstGeom prst="rect">
            <a:avLst/>
          </a:prstGeom>
        </p:spPr>
      </p:pic>
      <p:pic>
        <p:nvPicPr>
          <p:cNvPr id="61" name="image4.jpeg">
            <a:extLst>
              <a:ext uri="{FF2B5EF4-FFF2-40B4-BE49-F238E27FC236}">
                <a16:creationId xmlns:a16="http://schemas.microsoft.com/office/drawing/2014/main" id="{53E65D74-5847-4A83-8F99-66B2D128033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79453" y="163602"/>
            <a:ext cx="901700" cy="617220"/>
          </a:xfrm>
          <a:prstGeom prst="rect">
            <a:avLst/>
          </a:prstGeom>
        </p:spPr>
      </p:pic>
      <p:pic>
        <p:nvPicPr>
          <p:cNvPr id="62" name="image5.jpeg">
            <a:extLst>
              <a:ext uri="{FF2B5EF4-FFF2-40B4-BE49-F238E27FC236}">
                <a16:creationId xmlns:a16="http://schemas.microsoft.com/office/drawing/2014/main" id="{61E1B3F4-8246-4359-9FD4-C54C8BD44CE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28577" y="247146"/>
            <a:ext cx="685165" cy="529590"/>
          </a:xfrm>
          <a:prstGeom prst="rect">
            <a:avLst/>
          </a:prstGeom>
        </p:spPr>
      </p:pic>
      <p:pic>
        <p:nvPicPr>
          <p:cNvPr id="63" name="image6.jpeg">
            <a:extLst>
              <a:ext uri="{FF2B5EF4-FFF2-40B4-BE49-F238E27FC236}">
                <a16:creationId xmlns:a16="http://schemas.microsoft.com/office/drawing/2014/main" id="{71157227-8D58-4D8E-BBBA-1DFD243D4FC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04513" y="218122"/>
            <a:ext cx="1699895" cy="559435"/>
          </a:xfrm>
          <a:prstGeom prst="rect">
            <a:avLst/>
          </a:prstGeom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id="{E8793C4B-D84F-49DF-971B-2599AC2739E3}"/>
              </a:ext>
            </a:extLst>
          </p:cNvPr>
          <p:cNvSpPr txBox="1">
            <a:spLocks/>
          </p:cNvSpPr>
          <p:nvPr/>
        </p:nvSpPr>
        <p:spPr>
          <a:xfrm>
            <a:off x="4608943" y="2338074"/>
            <a:ext cx="6310847" cy="21818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endParaRPr lang="it-IT" sz="4000" b="1" dirty="0">
              <a:solidFill>
                <a:srgbClr val="72C4CB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17FC086-1505-4905-9CAB-406B1C99DE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562" y="1653016"/>
            <a:ext cx="3016608" cy="3181712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5447C35-5DCD-45D9-9D9A-271AF45D4402}"/>
              </a:ext>
            </a:extLst>
          </p:cNvPr>
          <p:cNvSpPr txBox="1"/>
          <p:nvPr/>
        </p:nvSpPr>
        <p:spPr>
          <a:xfrm>
            <a:off x="3962588" y="1474157"/>
            <a:ext cx="766037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 </a:t>
            </a:r>
            <a:r>
              <a:rPr lang="it-IT" sz="2800" b="1" dirty="0">
                <a:solidFill>
                  <a:srgbClr val="72C4CB"/>
                </a:solidFill>
                <a:latin typeface="Arial" panose="020B0604020202020204" pitchFamily="34" charset="0"/>
                <a:ea typeface="+mj-ea"/>
                <a:cs typeface="+mj-cs"/>
              </a:rPr>
              <a:t>... l’ Esame finale per la </a:t>
            </a:r>
            <a:r>
              <a:rPr lang="it-IT" sz="2800" b="1" dirty="0">
                <a:solidFill>
                  <a:srgbClr val="FF0000"/>
                </a:solidFill>
                <a:latin typeface="Century Gothic" pitchFamily="34" charset="0"/>
              </a:rPr>
              <a:t>certificazione delle competenze </a:t>
            </a:r>
            <a:r>
              <a:rPr lang="it-IT" sz="2800" b="1" dirty="0">
                <a:solidFill>
                  <a:srgbClr val="72C4CB"/>
                </a:solidFill>
                <a:latin typeface="Arial" panose="020B0604020202020204" pitchFamily="34" charset="0"/>
                <a:ea typeface="+mj-ea"/>
                <a:cs typeface="+mj-cs"/>
              </a:rPr>
              <a:t>inerenti all’ Area di Attività:</a:t>
            </a:r>
          </a:p>
          <a:p>
            <a:endParaRPr lang="it-IT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it-IT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sz="2000" b="1" dirty="0">
                <a:solidFill>
                  <a:srgbClr val="72C4CB"/>
                </a:solidFill>
                <a:latin typeface="Arial" panose="020B0604020202020204" pitchFamily="34" charset="0"/>
                <a:ea typeface="+mj-ea"/>
                <a:cs typeface="+mj-cs"/>
              </a:rPr>
              <a:t>n.541 Gestione dell'accoglienza</a:t>
            </a:r>
          </a:p>
          <a:p>
            <a:r>
              <a:rPr lang="it-IT" sz="2000" b="1" dirty="0">
                <a:solidFill>
                  <a:srgbClr val="72C4CB"/>
                </a:solidFill>
                <a:latin typeface="Arial" panose="020B0604020202020204" pitchFamily="34" charset="0"/>
                <a:ea typeface="+mj-ea"/>
                <a:cs typeface="+mj-cs"/>
              </a:rPr>
              <a:t> n.1706 Conservazione e stoccaggio delle materie prime </a:t>
            </a:r>
          </a:p>
          <a:p>
            <a:r>
              <a:rPr lang="it-IT" sz="2000" b="1" dirty="0">
                <a:solidFill>
                  <a:srgbClr val="72C4CB"/>
                </a:solidFill>
                <a:latin typeface="Arial" panose="020B0604020202020204" pitchFamily="34" charset="0"/>
                <a:ea typeface="+mj-ea"/>
                <a:cs typeface="+mj-cs"/>
              </a:rPr>
              <a:t> n.1639 Gestione dei flussi informativi</a:t>
            </a:r>
          </a:p>
          <a:p>
            <a:endParaRPr lang="it-IT" sz="2000" b="1" dirty="0">
              <a:solidFill>
                <a:srgbClr val="72C4CB"/>
              </a:solidFill>
              <a:latin typeface="Arial" panose="020B0604020202020204" pitchFamily="34" charset="0"/>
              <a:ea typeface="+mj-ea"/>
              <a:cs typeface="+mj-cs"/>
            </a:endParaRPr>
          </a:p>
          <a:p>
            <a:endParaRPr lang="it-IT" sz="2000" b="1" dirty="0">
              <a:solidFill>
                <a:srgbClr val="72C4CB"/>
              </a:solidFill>
              <a:latin typeface="Arial" panose="020B0604020202020204" pitchFamily="34" charset="0"/>
              <a:ea typeface="+mj-ea"/>
              <a:cs typeface="+mj-cs"/>
            </a:endParaRPr>
          </a:p>
          <a:p>
            <a:endParaRPr lang="it-IT" sz="2000" b="1" dirty="0">
              <a:solidFill>
                <a:srgbClr val="72C4CB"/>
              </a:solidFill>
              <a:latin typeface="Arial" panose="020B0604020202020204" pitchFamily="34" charset="0"/>
              <a:ea typeface="+mj-ea"/>
              <a:cs typeface="+mj-cs"/>
            </a:endParaRPr>
          </a:p>
          <a:p>
            <a:pPr algn="ctr"/>
            <a:r>
              <a:rPr lang="it-IT" sz="4800" b="1" u="sng" dirty="0">
                <a:solidFill>
                  <a:srgbClr val="72C4CB"/>
                </a:solidFill>
                <a:latin typeface="Arial" panose="020B0604020202020204" pitchFamily="34" charset="0"/>
                <a:ea typeface="+mj-ea"/>
                <a:cs typeface="+mj-cs"/>
              </a:rPr>
              <a:t>8 certificati rilasciati</a:t>
            </a:r>
          </a:p>
        </p:txBody>
      </p:sp>
    </p:spTree>
    <p:extLst>
      <p:ext uri="{BB962C8B-B14F-4D97-AF65-F5344CB8AC3E}">
        <p14:creationId xmlns:p14="http://schemas.microsoft.com/office/powerpoint/2010/main" val="3805429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5B7986-C5A7-442C-BFEC-2A7AA7EA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403" y="4072377"/>
            <a:ext cx="10515600" cy="1113401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72C4CB"/>
                </a:solidFill>
                <a:latin typeface="Arial" panose="020B0604020202020204" pitchFamily="34" charset="0"/>
              </a:rPr>
              <a:t>Valutazione finale esame certificazioni  media per ragazzo  </a:t>
            </a:r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</a:rPr>
              <a:t>93%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3C0613-647A-4769-841D-C81F3AF6F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182" y="3429000"/>
            <a:ext cx="10515600" cy="811558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72C4C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Valutazione sull’andamento dello stage media per ragazzo </a:t>
            </a:r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95 %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2C5A093E-ABBE-4B6E-BED0-293E204F9B8B}"/>
              </a:ext>
            </a:extLst>
          </p:cNvPr>
          <p:cNvSpPr txBox="1">
            <a:spLocks/>
          </p:cNvSpPr>
          <p:nvPr/>
        </p:nvSpPr>
        <p:spPr>
          <a:xfrm>
            <a:off x="884582" y="469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it-IT" sz="40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              Un po’ di numeri…..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93EFFE5-7C50-4E1D-B858-2E187E9D6333}"/>
              </a:ext>
            </a:extLst>
          </p:cNvPr>
          <p:cNvSpPr txBox="1">
            <a:spLocks/>
          </p:cNvSpPr>
          <p:nvPr/>
        </p:nvSpPr>
        <p:spPr>
          <a:xfrm>
            <a:off x="732182" y="20437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72C4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Valutazione sull’andamento del percorso media per ragazzo </a:t>
            </a:r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97%</a:t>
            </a: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EB2D8455-57A4-41E2-B216-8253F76892CC}"/>
              </a:ext>
            </a:extLst>
          </p:cNvPr>
          <p:cNvGrpSpPr>
            <a:grpSpLocks/>
          </p:cNvGrpSpPr>
          <p:nvPr/>
        </p:nvGrpSpPr>
        <p:grpSpPr bwMode="auto">
          <a:xfrm>
            <a:off x="7817933" y="270306"/>
            <a:ext cx="1914939" cy="1796500"/>
            <a:chOff x="3742" y="186"/>
            <a:chExt cx="4741" cy="5357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B4505035-AC10-42B6-9165-E5E54793E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5" y="2209"/>
              <a:ext cx="748" cy="749"/>
            </a:xfrm>
            <a:custGeom>
              <a:avLst/>
              <a:gdLst>
                <a:gd name="T0" fmla="+- 0 7990 7735"/>
                <a:gd name="T1" fmla="*/ T0 w 748"/>
                <a:gd name="T2" fmla="+- 0 2301 2210"/>
                <a:gd name="T3" fmla="*/ 2301 h 749"/>
                <a:gd name="T4" fmla="+- 0 7995 7735"/>
                <a:gd name="T5" fmla="*/ T4 w 748"/>
                <a:gd name="T6" fmla="+- 0 2227 2210"/>
                <a:gd name="T7" fmla="*/ 2227 h 749"/>
                <a:gd name="T8" fmla="+- 0 8118 7735"/>
                <a:gd name="T9" fmla="*/ T8 w 748"/>
                <a:gd name="T10" fmla="+- 0 2277 2210"/>
                <a:gd name="T11" fmla="*/ 2277 h 749"/>
                <a:gd name="T12" fmla="+- 0 8216 7735"/>
                <a:gd name="T13" fmla="*/ T12 w 748"/>
                <a:gd name="T14" fmla="+- 0 2297 2210"/>
                <a:gd name="T15" fmla="*/ 2297 h 749"/>
                <a:gd name="T16" fmla="+- 0 8236 7735"/>
                <a:gd name="T17" fmla="*/ T16 w 748"/>
                <a:gd name="T18" fmla="+- 0 2305 2210"/>
                <a:gd name="T19" fmla="*/ 2305 h 749"/>
                <a:gd name="T20" fmla="+- 0 8138 7735"/>
                <a:gd name="T21" fmla="*/ T20 w 748"/>
                <a:gd name="T22" fmla="+- 0 2210 2210"/>
                <a:gd name="T23" fmla="*/ 2210 h 749"/>
                <a:gd name="T24" fmla="+- 0 8332 7735"/>
                <a:gd name="T25" fmla="*/ T24 w 748"/>
                <a:gd name="T26" fmla="+- 0 2373 2210"/>
                <a:gd name="T27" fmla="*/ 2373 h 749"/>
                <a:gd name="T28" fmla="+- 0 7897 7735"/>
                <a:gd name="T29" fmla="*/ T28 w 748"/>
                <a:gd name="T30" fmla="+- 0 2362 2210"/>
                <a:gd name="T31" fmla="*/ 2362 h 749"/>
                <a:gd name="T32" fmla="+- 0 7944 7735"/>
                <a:gd name="T33" fmla="*/ T32 w 748"/>
                <a:gd name="T34" fmla="+- 0 2247 2210"/>
                <a:gd name="T35" fmla="*/ 2247 h 749"/>
                <a:gd name="T36" fmla="+- 0 8242 7735"/>
                <a:gd name="T37" fmla="*/ T36 w 748"/>
                <a:gd name="T38" fmla="+- 0 2307 2210"/>
                <a:gd name="T39" fmla="*/ 2307 h 749"/>
                <a:gd name="T40" fmla="+- 0 8325 7735"/>
                <a:gd name="T41" fmla="*/ T40 w 748"/>
                <a:gd name="T42" fmla="+- 0 2366 2210"/>
                <a:gd name="T43" fmla="*/ 2366 h 749"/>
                <a:gd name="T44" fmla="+- 0 8356 7735"/>
                <a:gd name="T45" fmla="*/ T44 w 748"/>
                <a:gd name="T46" fmla="+- 0 2307 2210"/>
                <a:gd name="T47" fmla="*/ 2307 h 749"/>
                <a:gd name="T48" fmla="+- 0 8358 7735"/>
                <a:gd name="T49" fmla="*/ T48 w 748"/>
                <a:gd name="T50" fmla="+- 0 2304 2210"/>
                <a:gd name="T51" fmla="*/ 2304 h 749"/>
                <a:gd name="T52" fmla="+- 0 8100 7735"/>
                <a:gd name="T53" fmla="*/ T52 w 748"/>
                <a:gd name="T54" fmla="+- 0 2277 2210"/>
                <a:gd name="T55" fmla="*/ 2277 h 749"/>
                <a:gd name="T56" fmla="+- 0 8118 7735"/>
                <a:gd name="T57" fmla="*/ T56 w 748"/>
                <a:gd name="T58" fmla="+- 0 2277 2210"/>
                <a:gd name="T59" fmla="*/ 2277 h 749"/>
                <a:gd name="T60" fmla="+- 0 7825 7735"/>
                <a:gd name="T61" fmla="*/ T60 w 748"/>
                <a:gd name="T62" fmla="+- 0 2468 2210"/>
                <a:gd name="T63" fmla="*/ 2468 h 749"/>
                <a:gd name="T64" fmla="+- 0 7776 7735"/>
                <a:gd name="T65" fmla="*/ T64 w 748"/>
                <a:gd name="T66" fmla="+- 0 2412 2210"/>
                <a:gd name="T67" fmla="*/ 2412 h 749"/>
                <a:gd name="T68" fmla="+- 0 8332 7735"/>
                <a:gd name="T69" fmla="*/ T68 w 748"/>
                <a:gd name="T70" fmla="+- 0 2373 2210"/>
                <a:gd name="T71" fmla="*/ 2373 h 749"/>
                <a:gd name="T72" fmla="+- 0 8445 7735"/>
                <a:gd name="T73" fmla="*/ T72 w 748"/>
                <a:gd name="T74" fmla="+- 0 2419 2210"/>
                <a:gd name="T75" fmla="*/ 2419 h 749"/>
                <a:gd name="T76" fmla="+- 0 8020 7735"/>
                <a:gd name="T77" fmla="*/ T76 w 748"/>
                <a:gd name="T78" fmla="+- 0 2448 2210"/>
                <a:gd name="T79" fmla="*/ 2448 h 749"/>
                <a:gd name="T80" fmla="+- 0 8336 7735"/>
                <a:gd name="T81" fmla="*/ T80 w 748"/>
                <a:gd name="T82" fmla="+- 0 2378 2210"/>
                <a:gd name="T83" fmla="*/ 2378 h 749"/>
                <a:gd name="T84" fmla="+- 0 8424 7735"/>
                <a:gd name="T85" fmla="*/ T84 w 748"/>
                <a:gd name="T86" fmla="+- 0 2744 2210"/>
                <a:gd name="T87" fmla="*/ 2744 h 749"/>
                <a:gd name="T88" fmla="+- 0 8244 7735"/>
                <a:gd name="T89" fmla="*/ T88 w 748"/>
                <a:gd name="T90" fmla="+- 0 2674 2210"/>
                <a:gd name="T91" fmla="*/ 2674 h 749"/>
                <a:gd name="T92" fmla="+- 0 8245 7735"/>
                <a:gd name="T93" fmla="*/ T92 w 748"/>
                <a:gd name="T94" fmla="+- 0 2495 2210"/>
                <a:gd name="T95" fmla="*/ 2495 h 749"/>
                <a:gd name="T96" fmla="+- 0 8080 7735"/>
                <a:gd name="T97" fmla="*/ T96 w 748"/>
                <a:gd name="T98" fmla="+- 0 2424 2210"/>
                <a:gd name="T99" fmla="*/ 2424 h 749"/>
                <a:gd name="T100" fmla="+- 0 8392 7735"/>
                <a:gd name="T101" fmla="*/ T100 w 748"/>
                <a:gd name="T102" fmla="+- 0 2465 2210"/>
                <a:gd name="T103" fmla="*/ 2465 h 749"/>
                <a:gd name="T104" fmla="+- 0 8468 7735"/>
                <a:gd name="T105" fmla="*/ T104 w 748"/>
                <a:gd name="T106" fmla="+- 0 2482 2210"/>
                <a:gd name="T107" fmla="*/ 2482 h 749"/>
                <a:gd name="T108" fmla="+- 0 8415 7735"/>
                <a:gd name="T109" fmla="*/ T108 w 748"/>
                <a:gd name="T110" fmla="+- 0 2577 2210"/>
                <a:gd name="T111" fmla="*/ 2577 h 749"/>
                <a:gd name="T112" fmla="+- 0 8482 7735"/>
                <a:gd name="T113" fmla="*/ T112 w 748"/>
                <a:gd name="T114" fmla="+- 0 2613 2210"/>
                <a:gd name="T115" fmla="*/ 2613 h 749"/>
                <a:gd name="T116" fmla="+- 0 8392 7735"/>
                <a:gd name="T117" fmla="*/ T116 w 748"/>
                <a:gd name="T118" fmla="+- 0 2700 2210"/>
                <a:gd name="T119" fmla="*/ 2700 h 749"/>
                <a:gd name="T120" fmla="+- 0 8424 7735"/>
                <a:gd name="T121" fmla="*/ T120 w 748"/>
                <a:gd name="T122" fmla="+- 0 2744 2210"/>
                <a:gd name="T123" fmla="*/ 2744 h 749"/>
                <a:gd name="T124" fmla="+- 0 7803 7735"/>
                <a:gd name="T125" fmla="*/ T124 w 748"/>
                <a:gd name="T126" fmla="+- 0 2593 2210"/>
                <a:gd name="T127" fmla="*/ 2593 h 749"/>
                <a:gd name="T128" fmla="+- 0 7736 7735"/>
                <a:gd name="T129" fmla="*/ T128 w 748"/>
                <a:gd name="T130" fmla="+- 0 2555 2210"/>
                <a:gd name="T131" fmla="*/ 2555 h 749"/>
                <a:gd name="T132" fmla="+- 0 7991 7735"/>
                <a:gd name="T133" fmla="*/ T132 w 748"/>
                <a:gd name="T134" fmla="+- 0 2476 2210"/>
                <a:gd name="T135" fmla="*/ 2476 h 749"/>
                <a:gd name="T136" fmla="+- 0 7949 7735"/>
                <a:gd name="T137" fmla="*/ T136 w 748"/>
                <a:gd name="T138" fmla="+- 0 2613 2210"/>
                <a:gd name="T139" fmla="*/ 2613 h 749"/>
                <a:gd name="T140" fmla="+- 0 7820 7735"/>
                <a:gd name="T141" fmla="*/ T140 w 748"/>
                <a:gd name="T142" fmla="+- 0 2685 2210"/>
                <a:gd name="T143" fmla="*/ 2685 h 749"/>
                <a:gd name="T144" fmla="+- 0 8398 7735"/>
                <a:gd name="T145" fmla="*/ T144 w 748"/>
                <a:gd name="T146" fmla="+- 0 2482 2210"/>
                <a:gd name="T147" fmla="*/ 2482 h 749"/>
                <a:gd name="T148" fmla="+- 0 7824 7735"/>
                <a:gd name="T149" fmla="*/ T148 w 748"/>
                <a:gd name="T150" fmla="+- 0 2828 2210"/>
                <a:gd name="T151" fmla="*/ 2828 h 749"/>
                <a:gd name="T152" fmla="+- 0 7826 7735"/>
                <a:gd name="T153" fmla="*/ T152 w 748"/>
                <a:gd name="T154" fmla="+- 0 2703 2210"/>
                <a:gd name="T155" fmla="*/ 2703 h 749"/>
                <a:gd name="T156" fmla="+- 0 7985 7735"/>
                <a:gd name="T157" fmla="*/ T156 w 748"/>
                <a:gd name="T158" fmla="+- 0 2685 2210"/>
                <a:gd name="T159" fmla="*/ 2685 h 749"/>
                <a:gd name="T160" fmla="+- 0 8138 7735"/>
                <a:gd name="T161" fmla="*/ T160 w 748"/>
                <a:gd name="T162" fmla="+- 0 2744 2210"/>
                <a:gd name="T163" fmla="*/ 2744 h 749"/>
                <a:gd name="T164" fmla="+- 0 8418 7735"/>
                <a:gd name="T165" fmla="*/ T164 w 748"/>
                <a:gd name="T166" fmla="+- 0 2790 2210"/>
                <a:gd name="T167" fmla="*/ 2790 h 749"/>
                <a:gd name="T168" fmla="+- 0 8463 7735"/>
                <a:gd name="T169" fmla="*/ T168 w 748"/>
                <a:gd name="T170" fmla="+- 0 2705 2210"/>
                <a:gd name="T171" fmla="*/ 2705 h 749"/>
                <a:gd name="T172" fmla="+- 0 8463 7735"/>
                <a:gd name="T173" fmla="*/ T172 w 748"/>
                <a:gd name="T174" fmla="+- 0 2705 2210"/>
                <a:gd name="T175" fmla="*/ 2705 h 749"/>
                <a:gd name="T176" fmla="+- 0 7899 7735"/>
                <a:gd name="T177" fmla="*/ T176 w 748"/>
                <a:gd name="T178" fmla="+- 0 2807 2210"/>
                <a:gd name="T179" fmla="*/ 2807 h 749"/>
                <a:gd name="T180" fmla="+- 0 7882 7735"/>
                <a:gd name="T181" fmla="*/ T180 w 748"/>
                <a:gd name="T182" fmla="+- 0 2790 2210"/>
                <a:gd name="T183" fmla="*/ 2790 h 749"/>
                <a:gd name="T184" fmla="+- 0 8332 7735"/>
                <a:gd name="T185" fmla="*/ T184 w 748"/>
                <a:gd name="T186" fmla="+- 0 2795 2210"/>
                <a:gd name="T187" fmla="*/ 2795 h 749"/>
                <a:gd name="T188" fmla="+- 0 8314 7735"/>
                <a:gd name="T189" fmla="*/ T188 w 748"/>
                <a:gd name="T190" fmla="+- 0 2812 2210"/>
                <a:gd name="T191" fmla="*/ 2812 h 749"/>
                <a:gd name="T192" fmla="+- 0 7937 7735"/>
                <a:gd name="T193" fmla="*/ T192 w 748"/>
                <a:gd name="T194" fmla="+- 0 2917 2210"/>
                <a:gd name="T195" fmla="*/ 2917 h 749"/>
                <a:gd name="T196" fmla="+- 0 8415 7735"/>
                <a:gd name="T197" fmla="*/ T196 w 748"/>
                <a:gd name="T198" fmla="+- 0 2795 2210"/>
                <a:gd name="T199" fmla="*/ 2795 h 749"/>
                <a:gd name="T200" fmla="+- 0 7988 7735"/>
                <a:gd name="T201" fmla="*/ T200 w 748"/>
                <a:gd name="T202" fmla="+- 0 2939 2210"/>
                <a:gd name="T203" fmla="*/ 2939 h 749"/>
                <a:gd name="T204" fmla="+- 0 7984 7735"/>
                <a:gd name="T205" fmla="*/ T204 w 748"/>
                <a:gd name="T206" fmla="+- 0 2864 2210"/>
                <a:gd name="T207" fmla="*/ 2864 h 749"/>
                <a:gd name="T208" fmla="+- 0 8348 7735"/>
                <a:gd name="T209" fmla="*/ T208 w 748"/>
                <a:gd name="T210" fmla="+- 0 2863 2210"/>
                <a:gd name="T211" fmla="*/ 2863 h 749"/>
                <a:gd name="T212" fmla="+- 0 8219 7735"/>
                <a:gd name="T213" fmla="*/ T212 w 748"/>
                <a:gd name="T214" fmla="+- 0 2870 2210"/>
                <a:gd name="T215" fmla="*/ 2870 h 749"/>
                <a:gd name="T216" fmla="+- 0 8094 7735"/>
                <a:gd name="T217" fmla="*/ T216 w 748"/>
                <a:gd name="T218" fmla="+- 0 2890 2210"/>
                <a:gd name="T219" fmla="*/ 2890 h 749"/>
                <a:gd name="T220" fmla="+- 0 8236 7735"/>
                <a:gd name="T221" fmla="*/ T220 w 748"/>
                <a:gd name="T222" fmla="+- 0 2863 2210"/>
                <a:gd name="T223" fmla="*/ 2863 h 749"/>
                <a:gd name="T224" fmla="+- 0 8273 7735"/>
                <a:gd name="T225" fmla="*/ T224 w 748"/>
                <a:gd name="T226" fmla="+- 0 2921 2210"/>
                <a:gd name="T227" fmla="*/ 2921 h 749"/>
                <a:gd name="T228" fmla="+- 0 8094 7735"/>
                <a:gd name="T229" fmla="*/ T228 w 748"/>
                <a:gd name="T230" fmla="+- 0 2890 2210"/>
                <a:gd name="T231" fmla="*/ 2890 h 749"/>
                <a:gd name="T232" fmla="+- 0 8118 7735"/>
                <a:gd name="T233" fmla="*/ T232 w 748"/>
                <a:gd name="T234" fmla="+- 0 2891 2210"/>
                <a:gd name="T235" fmla="*/ 2891 h 749"/>
                <a:gd name="T236" fmla="+- 0 8118 7735"/>
                <a:gd name="T237" fmla="*/ T236 w 748"/>
                <a:gd name="T238" fmla="+- 0 2891 2210"/>
                <a:gd name="T239" fmla="*/ 2891 h 749"/>
                <a:gd name="T240" fmla="+- 0 8130 7735"/>
                <a:gd name="T241" fmla="*/ T240 w 748"/>
                <a:gd name="T242" fmla="+- 0 2958 2210"/>
                <a:gd name="T243" fmla="*/ 2958 h 74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748" h="749">
                  <a:moveTo>
                    <a:pt x="501" y="95"/>
                  </a:moveTo>
                  <a:lnTo>
                    <a:pt x="247" y="95"/>
                  </a:lnTo>
                  <a:lnTo>
                    <a:pt x="255" y="91"/>
                  </a:lnTo>
                  <a:lnTo>
                    <a:pt x="264" y="87"/>
                  </a:lnTo>
                  <a:lnTo>
                    <a:pt x="273" y="84"/>
                  </a:lnTo>
                  <a:lnTo>
                    <a:pt x="260" y="17"/>
                  </a:lnTo>
                  <a:lnTo>
                    <a:pt x="353" y="0"/>
                  </a:lnTo>
                  <a:lnTo>
                    <a:pt x="365" y="67"/>
                  </a:lnTo>
                  <a:lnTo>
                    <a:pt x="383" y="67"/>
                  </a:lnTo>
                  <a:lnTo>
                    <a:pt x="389" y="67"/>
                  </a:lnTo>
                  <a:lnTo>
                    <a:pt x="485" y="67"/>
                  </a:lnTo>
                  <a:lnTo>
                    <a:pt x="481" y="87"/>
                  </a:lnTo>
                  <a:lnTo>
                    <a:pt x="490" y="90"/>
                  </a:lnTo>
                  <a:lnTo>
                    <a:pt x="498" y="93"/>
                  </a:lnTo>
                  <a:lnTo>
                    <a:pt x="501" y="95"/>
                  </a:lnTo>
                  <a:close/>
                  <a:moveTo>
                    <a:pt x="485" y="67"/>
                  </a:moveTo>
                  <a:lnTo>
                    <a:pt x="389" y="67"/>
                  </a:lnTo>
                  <a:lnTo>
                    <a:pt x="403" y="0"/>
                  </a:lnTo>
                  <a:lnTo>
                    <a:pt x="495" y="19"/>
                  </a:lnTo>
                  <a:lnTo>
                    <a:pt x="485" y="67"/>
                  </a:lnTo>
                  <a:close/>
                  <a:moveTo>
                    <a:pt x="597" y="163"/>
                  </a:moveTo>
                  <a:lnTo>
                    <a:pt x="151" y="163"/>
                  </a:lnTo>
                  <a:lnTo>
                    <a:pt x="157" y="157"/>
                  </a:lnTo>
                  <a:lnTo>
                    <a:pt x="162" y="152"/>
                  </a:lnTo>
                  <a:lnTo>
                    <a:pt x="168" y="146"/>
                  </a:lnTo>
                  <a:lnTo>
                    <a:pt x="131" y="89"/>
                  </a:lnTo>
                  <a:lnTo>
                    <a:pt x="209" y="37"/>
                  </a:lnTo>
                  <a:lnTo>
                    <a:pt x="247" y="95"/>
                  </a:lnTo>
                  <a:lnTo>
                    <a:pt x="501" y="95"/>
                  </a:lnTo>
                  <a:lnTo>
                    <a:pt x="507" y="97"/>
                  </a:lnTo>
                  <a:lnTo>
                    <a:pt x="621" y="97"/>
                  </a:lnTo>
                  <a:lnTo>
                    <a:pt x="584" y="151"/>
                  </a:lnTo>
                  <a:lnTo>
                    <a:pt x="590" y="156"/>
                  </a:lnTo>
                  <a:lnTo>
                    <a:pt x="596" y="162"/>
                  </a:lnTo>
                  <a:lnTo>
                    <a:pt x="597" y="163"/>
                  </a:lnTo>
                  <a:close/>
                  <a:moveTo>
                    <a:pt x="621" y="97"/>
                  </a:moveTo>
                  <a:lnTo>
                    <a:pt x="507" y="97"/>
                  </a:lnTo>
                  <a:lnTo>
                    <a:pt x="546" y="41"/>
                  </a:lnTo>
                  <a:lnTo>
                    <a:pt x="623" y="94"/>
                  </a:lnTo>
                  <a:lnTo>
                    <a:pt x="621" y="97"/>
                  </a:lnTo>
                  <a:close/>
                  <a:moveTo>
                    <a:pt x="383" y="67"/>
                  </a:moveTo>
                  <a:lnTo>
                    <a:pt x="365" y="67"/>
                  </a:lnTo>
                  <a:lnTo>
                    <a:pt x="373" y="67"/>
                  </a:lnTo>
                  <a:lnTo>
                    <a:pt x="381" y="67"/>
                  </a:lnTo>
                  <a:lnTo>
                    <a:pt x="383" y="67"/>
                  </a:lnTo>
                  <a:close/>
                  <a:moveTo>
                    <a:pt x="256" y="266"/>
                  </a:moveTo>
                  <a:lnTo>
                    <a:pt x="87" y="266"/>
                  </a:lnTo>
                  <a:lnTo>
                    <a:pt x="90" y="258"/>
                  </a:lnTo>
                  <a:lnTo>
                    <a:pt x="94" y="249"/>
                  </a:lnTo>
                  <a:lnTo>
                    <a:pt x="98" y="241"/>
                  </a:lnTo>
                  <a:lnTo>
                    <a:pt x="41" y="202"/>
                  </a:lnTo>
                  <a:lnTo>
                    <a:pt x="95" y="124"/>
                  </a:lnTo>
                  <a:lnTo>
                    <a:pt x="151" y="163"/>
                  </a:lnTo>
                  <a:lnTo>
                    <a:pt x="597" y="163"/>
                  </a:lnTo>
                  <a:lnTo>
                    <a:pt x="601" y="168"/>
                  </a:lnTo>
                  <a:lnTo>
                    <a:pt x="683" y="168"/>
                  </a:lnTo>
                  <a:lnTo>
                    <a:pt x="710" y="209"/>
                  </a:lnTo>
                  <a:lnTo>
                    <a:pt x="703" y="214"/>
                  </a:lnTo>
                  <a:lnTo>
                    <a:pt x="345" y="214"/>
                  </a:lnTo>
                  <a:lnTo>
                    <a:pt x="285" y="238"/>
                  </a:lnTo>
                  <a:lnTo>
                    <a:pt x="256" y="266"/>
                  </a:lnTo>
                  <a:close/>
                  <a:moveTo>
                    <a:pt x="683" y="168"/>
                  </a:moveTo>
                  <a:lnTo>
                    <a:pt x="601" y="168"/>
                  </a:lnTo>
                  <a:lnTo>
                    <a:pt x="658" y="130"/>
                  </a:lnTo>
                  <a:lnTo>
                    <a:pt x="683" y="168"/>
                  </a:lnTo>
                  <a:close/>
                  <a:moveTo>
                    <a:pt x="689" y="534"/>
                  </a:moveTo>
                  <a:lnTo>
                    <a:pt x="403" y="534"/>
                  </a:lnTo>
                  <a:lnTo>
                    <a:pt x="463" y="510"/>
                  </a:lnTo>
                  <a:lnTo>
                    <a:pt x="509" y="464"/>
                  </a:lnTo>
                  <a:lnTo>
                    <a:pt x="533" y="407"/>
                  </a:lnTo>
                  <a:lnTo>
                    <a:pt x="534" y="345"/>
                  </a:lnTo>
                  <a:lnTo>
                    <a:pt x="510" y="285"/>
                  </a:lnTo>
                  <a:lnTo>
                    <a:pt x="464" y="239"/>
                  </a:lnTo>
                  <a:lnTo>
                    <a:pt x="407" y="215"/>
                  </a:lnTo>
                  <a:lnTo>
                    <a:pt x="345" y="214"/>
                  </a:lnTo>
                  <a:lnTo>
                    <a:pt x="703" y="214"/>
                  </a:lnTo>
                  <a:lnTo>
                    <a:pt x="653" y="247"/>
                  </a:lnTo>
                  <a:lnTo>
                    <a:pt x="657" y="255"/>
                  </a:lnTo>
                  <a:lnTo>
                    <a:pt x="660" y="264"/>
                  </a:lnTo>
                  <a:lnTo>
                    <a:pt x="663" y="272"/>
                  </a:lnTo>
                  <a:lnTo>
                    <a:pt x="733" y="272"/>
                  </a:lnTo>
                  <a:lnTo>
                    <a:pt x="748" y="353"/>
                  </a:lnTo>
                  <a:lnTo>
                    <a:pt x="680" y="365"/>
                  </a:lnTo>
                  <a:lnTo>
                    <a:pt x="680" y="367"/>
                  </a:lnTo>
                  <a:lnTo>
                    <a:pt x="680" y="383"/>
                  </a:lnTo>
                  <a:lnTo>
                    <a:pt x="680" y="389"/>
                  </a:lnTo>
                  <a:lnTo>
                    <a:pt x="747" y="403"/>
                  </a:lnTo>
                  <a:lnTo>
                    <a:pt x="731" y="482"/>
                  </a:lnTo>
                  <a:lnTo>
                    <a:pt x="661" y="482"/>
                  </a:lnTo>
                  <a:lnTo>
                    <a:pt x="657" y="490"/>
                  </a:lnTo>
                  <a:lnTo>
                    <a:pt x="654" y="499"/>
                  </a:lnTo>
                  <a:lnTo>
                    <a:pt x="650" y="507"/>
                  </a:lnTo>
                  <a:lnTo>
                    <a:pt x="689" y="534"/>
                  </a:lnTo>
                  <a:close/>
                  <a:moveTo>
                    <a:pt x="17" y="488"/>
                  </a:moveTo>
                  <a:lnTo>
                    <a:pt x="0" y="395"/>
                  </a:lnTo>
                  <a:lnTo>
                    <a:pt x="68" y="383"/>
                  </a:lnTo>
                  <a:lnTo>
                    <a:pt x="68" y="365"/>
                  </a:lnTo>
                  <a:lnTo>
                    <a:pt x="68" y="359"/>
                  </a:lnTo>
                  <a:lnTo>
                    <a:pt x="1" y="345"/>
                  </a:lnTo>
                  <a:lnTo>
                    <a:pt x="20" y="252"/>
                  </a:lnTo>
                  <a:lnTo>
                    <a:pt x="87" y="266"/>
                  </a:lnTo>
                  <a:lnTo>
                    <a:pt x="256" y="266"/>
                  </a:lnTo>
                  <a:lnTo>
                    <a:pt x="239" y="283"/>
                  </a:lnTo>
                  <a:lnTo>
                    <a:pt x="215" y="341"/>
                  </a:lnTo>
                  <a:lnTo>
                    <a:pt x="214" y="403"/>
                  </a:lnTo>
                  <a:lnTo>
                    <a:pt x="238" y="463"/>
                  </a:lnTo>
                  <a:lnTo>
                    <a:pt x="250" y="475"/>
                  </a:lnTo>
                  <a:lnTo>
                    <a:pt x="85" y="475"/>
                  </a:lnTo>
                  <a:lnTo>
                    <a:pt x="17" y="488"/>
                  </a:lnTo>
                  <a:close/>
                  <a:moveTo>
                    <a:pt x="733" y="272"/>
                  </a:moveTo>
                  <a:lnTo>
                    <a:pt x="663" y="272"/>
                  </a:lnTo>
                  <a:lnTo>
                    <a:pt x="730" y="260"/>
                  </a:lnTo>
                  <a:lnTo>
                    <a:pt x="733" y="272"/>
                  </a:lnTo>
                  <a:close/>
                  <a:moveTo>
                    <a:pt x="89" y="618"/>
                  </a:moveTo>
                  <a:lnTo>
                    <a:pt x="38" y="539"/>
                  </a:lnTo>
                  <a:lnTo>
                    <a:pt x="95" y="501"/>
                  </a:lnTo>
                  <a:lnTo>
                    <a:pt x="91" y="493"/>
                  </a:lnTo>
                  <a:lnTo>
                    <a:pt x="88" y="484"/>
                  </a:lnTo>
                  <a:lnTo>
                    <a:pt x="85" y="475"/>
                  </a:lnTo>
                  <a:lnTo>
                    <a:pt x="250" y="475"/>
                  </a:lnTo>
                  <a:lnTo>
                    <a:pt x="283" y="509"/>
                  </a:lnTo>
                  <a:lnTo>
                    <a:pt x="341" y="533"/>
                  </a:lnTo>
                  <a:lnTo>
                    <a:pt x="403" y="534"/>
                  </a:lnTo>
                  <a:lnTo>
                    <a:pt x="689" y="534"/>
                  </a:lnTo>
                  <a:lnTo>
                    <a:pt x="706" y="546"/>
                  </a:lnTo>
                  <a:lnTo>
                    <a:pt x="683" y="580"/>
                  </a:lnTo>
                  <a:lnTo>
                    <a:pt x="147" y="580"/>
                  </a:lnTo>
                  <a:lnTo>
                    <a:pt x="89" y="618"/>
                  </a:lnTo>
                  <a:close/>
                  <a:moveTo>
                    <a:pt x="728" y="495"/>
                  </a:moveTo>
                  <a:lnTo>
                    <a:pt x="661" y="482"/>
                  </a:lnTo>
                  <a:lnTo>
                    <a:pt x="731" y="482"/>
                  </a:lnTo>
                  <a:lnTo>
                    <a:pt x="728" y="495"/>
                  </a:lnTo>
                  <a:close/>
                  <a:moveTo>
                    <a:pt x="202" y="707"/>
                  </a:moveTo>
                  <a:lnTo>
                    <a:pt x="125" y="654"/>
                  </a:lnTo>
                  <a:lnTo>
                    <a:pt x="164" y="597"/>
                  </a:lnTo>
                  <a:lnTo>
                    <a:pt x="158" y="592"/>
                  </a:lnTo>
                  <a:lnTo>
                    <a:pt x="152" y="586"/>
                  </a:lnTo>
                  <a:lnTo>
                    <a:pt x="147" y="580"/>
                  </a:lnTo>
                  <a:lnTo>
                    <a:pt x="683" y="580"/>
                  </a:lnTo>
                  <a:lnTo>
                    <a:pt x="680" y="585"/>
                  </a:lnTo>
                  <a:lnTo>
                    <a:pt x="597" y="585"/>
                  </a:lnTo>
                  <a:lnTo>
                    <a:pt x="591" y="590"/>
                  </a:lnTo>
                  <a:lnTo>
                    <a:pt x="585" y="596"/>
                  </a:lnTo>
                  <a:lnTo>
                    <a:pt x="579" y="602"/>
                  </a:lnTo>
                  <a:lnTo>
                    <a:pt x="611" y="650"/>
                  </a:lnTo>
                  <a:lnTo>
                    <a:pt x="241" y="650"/>
                  </a:lnTo>
                  <a:lnTo>
                    <a:pt x="202" y="707"/>
                  </a:lnTo>
                  <a:close/>
                  <a:moveTo>
                    <a:pt x="653" y="623"/>
                  </a:moveTo>
                  <a:lnTo>
                    <a:pt x="597" y="585"/>
                  </a:lnTo>
                  <a:lnTo>
                    <a:pt x="680" y="585"/>
                  </a:lnTo>
                  <a:lnTo>
                    <a:pt x="653" y="623"/>
                  </a:lnTo>
                  <a:close/>
                  <a:moveTo>
                    <a:pt x="345" y="748"/>
                  </a:moveTo>
                  <a:lnTo>
                    <a:pt x="253" y="729"/>
                  </a:lnTo>
                  <a:lnTo>
                    <a:pt x="267" y="661"/>
                  </a:lnTo>
                  <a:lnTo>
                    <a:pt x="258" y="658"/>
                  </a:lnTo>
                  <a:lnTo>
                    <a:pt x="249" y="654"/>
                  </a:lnTo>
                  <a:lnTo>
                    <a:pt x="241" y="650"/>
                  </a:lnTo>
                  <a:lnTo>
                    <a:pt x="611" y="650"/>
                  </a:lnTo>
                  <a:lnTo>
                    <a:pt x="613" y="653"/>
                  </a:lnTo>
                  <a:lnTo>
                    <a:pt x="501" y="653"/>
                  </a:lnTo>
                  <a:lnTo>
                    <a:pt x="492" y="657"/>
                  </a:lnTo>
                  <a:lnTo>
                    <a:pt x="484" y="660"/>
                  </a:lnTo>
                  <a:lnTo>
                    <a:pt x="475" y="664"/>
                  </a:lnTo>
                  <a:lnTo>
                    <a:pt x="478" y="680"/>
                  </a:lnTo>
                  <a:lnTo>
                    <a:pt x="359" y="680"/>
                  </a:lnTo>
                  <a:lnTo>
                    <a:pt x="345" y="748"/>
                  </a:lnTo>
                  <a:close/>
                  <a:moveTo>
                    <a:pt x="538" y="711"/>
                  </a:moveTo>
                  <a:lnTo>
                    <a:pt x="501" y="653"/>
                  </a:lnTo>
                  <a:lnTo>
                    <a:pt x="613" y="653"/>
                  </a:lnTo>
                  <a:lnTo>
                    <a:pt x="617" y="659"/>
                  </a:lnTo>
                  <a:lnTo>
                    <a:pt x="538" y="711"/>
                  </a:lnTo>
                  <a:close/>
                  <a:moveTo>
                    <a:pt x="375" y="681"/>
                  </a:moveTo>
                  <a:lnTo>
                    <a:pt x="367" y="681"/>
                  </a:lnTo>
                  <a:lnTo>
                    <a:pt x="359" y="680"/>
                  </a:lnTo>
                  <a:lnTo>
                    <a:pt x="478" y="680"/>
                  </a:lnTo>
                  <a:lnTo>
                    <a:pt x="478" y="681"/>
                  </a:lnTo>
                  <a:lnTo>
                    <a:pt x="383" y="681"/>
                  </a:lnTo>
                  <a:lnTo>
                    <a:pt x="375" y="681"/>
                  </a:lnTo>
                  <a:close/>
                  <a:moveTo>
                    <a:pt x="395" y="748"/>
                  </a:moveTo>
                  <a:lnTo>
                    <a:pt x="383" y="681"/>
                  </a:lnTo>
                  <a:lnTo>
                    <a:pt x="478" y="681"/>
                  </a:lnTo>
                  <a:lnTo>
                    <a:pt x="488" y="731"/>
                  </a:lnTo>
                  <a:lnTo>
                    <a:pt x="395" y="748"/>
                  </a:lnTo>
                  <a:close/>
                </a:path>
              </a:pathLst>
            </a:custGeom>
            <a:solidFill>
              <a:srgbClr val="A0B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927BE340-6617-4492-8C74-06B986E74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7" y="2351"/>
              <a:ext cx="464" cy="465"/>
            </a:xfrm>
            <a:custGeom>
              <a:avLst/>
              <a:gdLst>
                <a:gd name="T0" fmla="+- 0 8097 7877"/>
                <a:gd name="T1" fmla="*/ T0 w 464"/>
                <a:gd name="T2" fmla="+- 0 2816 2352"/>
                <a:gd name="T3" fmla="*/ 2816 h 465"/>
                <a:gd name="T4" fmla="+- 0 8028 7877"/>
                <a:gd name="T5" fmla="*/ T4 w 464"/>
                <a:gd name="T6" fmla="+- 0 2802 2352"/>
                <a:gd name="T7" fmla="*/ 2802 h 465"/>
                <a:gd name="T8" fmla="+- 0 7965 7877"/>
                <a:gd name="T9" fmla="*/ T8 w 464"/>
                <a:gd name="T10" fmla="+- 0 2766 2352"/>
                <a:gd name="T11" fmla="*/ 2766 h 465"/>
                <a:gd name="T12" fmla="+- 0 7915 7877"/>
                <a:gd name="T13" fmla="*/ T12 w 464"/>
                <a:gd name="T14" fmla="+- 0 2712 2352"/>
                <a:gd name="T15" fmla="*/ 2712 h 465"/>
                <a:gd name="T16" fmla="+- 0 7885 7877"/>
                <a:gd name="T17" fmla="*/ T16 w 464"/>
                <a:gd name="T18" fmla="+- 0 2644 2352"/>
                <a:gd name="T19" fmla="*/ 2644 h 465"/>
                <a:gd name="T20" fmla="+- 0 7877 7877"/>
                <a:gd name="T21" fmla="*/ T20 w 464"/>
                <a:gd name="T22" fmla="+- 0 2572 2352"/>
                <a:gd name="T23" fmla="*/ 2572 h 465"/>
                <a:gd name="T24" fmla="+- 0 7891 7877"/>
                <a:gd name="T25" fmla="*/ T24 w 464"/>
                <a:gd name="T26" fmla="+- 0 2503 2352"/>
                <a:gd name="T27" fmla="*/ 2503 h 465"/>
                <a:gd name="T28" fmla="+- 0 7927 7877"/>
                <a:gd name="T29" fmla="*/ T28 w 464"/>
                <a:gd name="T30" fmla="+- 0 2440 2352"/>
                <a:gd name="T31" fmla="*/ 2440 h 465"/>
                <a:gd name="T32" fmla="+- 0 7981 7877"/>
                <a:gd name="T33" fmla="*/ T32 w 464"/>
                <a:gd name="T34" fmla="+- 0 2390 2352"/>
                <a:gd name="T35" fmla="*/ 2390 h 465"/>
                <a:gd name="T36" fmla="+- 0 8049 7877"/>
                <a:gd name="T37" fmla="*/ T36 w 464"/>
                <a:gd name="T38" fmla="+- 0 2359 2352"/>
                <a:gd name="T39" fmla="*/ 2359 h 465"/>
                <a:gd name="T40" fmla="+- 0 8121 7877"/>
                <a:gd name="T41" fmla="*/ T40 w 464"/>
                <a:gd name="T42" fmla="+- 0 2352 2352"/>
                <a:gd name="T43" fmla="*/ 2352 h 465"/>
                <a:gd name="T44" fmla="+- 0 8190 7877"/>
                <a:gd name="T45" fmla="*/ T44 w 464"/>
                <a:gd name="T46" fmla="+- 0 2366 2352"/>
                <a:gd name="T47" fmla="*/ 2366 h 465"/>
                <a:gd name="T48" fmla="+- 0 8253 7877"/>
                <a:gd name="T49" fmla="*/ T48 w 464"/>
                <a:gd name="T50" fmla="+- 0 2401 2352"/>
                <a:gd name="T51" fmla="*/ 2401 h 465"/>
                <a:gd name="T52" fmla="+- 0 8273 7877"/>
                <a:gd name="T53" fmla="*/ T52 w 464"/>
                <a:gd name="T54" fmla="+- 0 2424 2352"/>
                <a:gd name="T55" fmla="*/ 2424 h 465"/>
                <a:gd name="T56" fmla="+- 0 8080 7877"/>
                <a:gd name="T57" fmla="*/ T56 w 464"/>
                <a:gd name="T58" fmla="+- 0 2424 2352"/>
                <a:gd name="T59" fmla="*/ 2424 h 465"/>
                <a:gd name="T60" fmla="+- 0 8020 7877"/>
                <a:gd name="T61" fmla="*/ T60 w 464"/>
                <a:gd name="T62" fmla="+- 0 2448 2352"/>
                <a:gd name="T63" fmla="*/ 2448 h 465"/>
                <a:gd name="T64" fmla="+- 0 7974 7877"/>
                <a:gd name="T65" fmla="*/ T64 w 464"/>
                <a:gd name="T66" fmla="+- 0 2493 2352"/>
                <a:gd name="T67" fmla="*/ 2493 h 465"/>
                <a:gd name="T68" fmla="+- 0 7950 7877"/>
                <a:gd name="T69" fmla="*/ T68 w 464"/>
                <a:gd name="T70" fmla="+- 0 2551 2352"/>
                <a:gd name="T71" fmla="*/ 2551 h 465"/>
                <a:gd name="T72" fmla="+- 0 7949 7877"/>
                <a:gd name="T73" fmla="*/ T72 w 464"/>
                <a:gd name="T74" fmla="+- 0 2613 2352"/>
                <a:gd name="T75" fmla="*/ 2613 h 465"/>
                <a:gd name="T76" fmla="+- 0 7973 7877"/>
                <a:gd name="T77" fmla="*/ T76 w 464"/>
                <a:gd name="T78" fmla="+- 0 2673 2352"/>
                <a:gd name="T79" fmla="*/ 2673 h 465"/>
                <a:gd name="T80" fmla="+- 0 8018 7877"/>
                <a:gd name="T81" fmla="*/ T80 w 464"/>
                <a:gd name="T82" fmla="+- 0 2719 2352"/>
                <a:gd name="T83" fmla="*/ 2719 h 465"/>
                <a:gd name="T84" fmla="+- 0 8076 7877"/>
                <a:gd name="T85" fmla="*/ T84 w 464"/>
                <a:gd name="T86" fmla="+- 0 2743 2352"/>
                <a:gd name="T87" fmla="*/ 2743 h 465"/>
                <a:gd name="T88" fmla="+- 0 8138 7877"/>
                <a:gd name="T89" fmla="*/ T88 w 464"/>
                <a:gd name="T90" fmla="+- 0 2744 2352"/>
                <a:gd name="T91" fmla="*/ 2744 h 465"/>
                <a:gd name="T92" fmla="+- 0 8274 7877"/>
                <a:gd name="T93" fmla="*/ T92 w 464"/>
                <a:gd name="T94" fmla="+- 0 2744 2352"/>
                <a:gd name="T95" fmla="*/ 2744 h 465"/>
                <a:gd name="T96" fmla="+- 0 8236 7877"/>
                <a:gd name="T97" fmla="*/ T96 w 464"/>
                <a:gd name="T98" fmla="+- 0 2778 2352"/>
                <a:gd name="T99" fmla="*/ 2778 h 465"/>
                <a:gd name="T100" fmla="+- 0 8169 7877"/>
                <a:gd name="T101" fmla="*/ T100 w 464"/>
                <a:gd name="T102" fmla="+- 0 2809 2352"/>
                <a:gd name="T103" fmla="*/ 2809 h 465"/>
                <a:gd name="T104" fmla="+- 0 8097 7877"/>
                <a:gd name="T105" fmla="*/ T104 w 464"/>
                <a:gd name="T106" fmla="+- 0 2816 2352"/>
                <a:gd name="T107" fmla="*/ 2816 h 465"/>
                <a:gd name="T108" fmla="+- 0 8274 7877"/>
                <a:gd name="T109" fmla="*/ T108 w 464"/>
                <a:gd name="T110" fmla="+- 0 2744 2352"/>
                <a:gd name="T111" fmla="*/ 2744 h 465"/>
                <a:gd name="T112" fmla="+- 0 8138 7877"/>
                <a:gd name="T113" fmla="*/ T112 w 464"/>
                <a:gd name="T114" fmla="+- 0 2744 2352"/>
                <a:gd name="T115" fmla="*/ 2744 h 465"/>
                <a:gd name="T116" fmla="+- 0 8198 7877"/>
                <a:gd name="T117" fmla="*/ T116 w 464"/>
                <a:gd name="T118" fmla="+- 0 2720 2352"/>
                <a:gd name="T119" fmla="*/ 2720 h 465"/>
                <a:gd name="T120" fmla="+- 0 8244 7877"/>
                <a:gd name="T121" fmla="*/ T120 w 464"/>
                <a:gd name="T122" fmla="+- 0 2674 2352"/>
                <a:gd name="T123" fmla="*/ 2674 h 465"/>
                <a:gd name="T124" fmla="+- 0 8268 7877"/>
                <a:gd name="T125" fmla="*/ T124 w 464"/>
                <a:gd name="T126" fmla="+- 0 2617 2352"/>
                <a:gd name="T127" fmla="*/ 2617 h 465"/>
                <a:gd name="T128" fmla="+- 0 8269 7877"/>
                <a:gd name="T129" fmla="*/ T128 w 464"/>
                <a:gd name="T130" fmla="+- 0 2555 2352"/>
                <a:gd name="T131" fmla="*/ 2555 h 465"/>
                <a:gd name="T132" fmla="+- 0 8245 7877"/>
                <a:gd name="T133" fmla="*/ T132 w 464"/>
                <a:gd name="T134" fmla="+- 0 2495 2352"/>
                <a:gd name="T135" fmla="*/ 2495 h 465"/>
                <a:gd name="T136" fmla="+- 0 8199 7877"/>
                <a:gd name="T137" fmla="*/ T136 w 464"/>
                <a:gd name="T138" fmla="+- 0 2449 2352"/>
                <a:gd name="T139" fmla="*/ 2449 h 465"/>
                <a:gd name="T140" fmla="+- 0 8142 7877"/>
                <a:gd name="T141" fmla="*/ T140 w 464"/>
                <a:gd name="T142" fmla="+- 0 2425 2352"/>
                <a:gd name="T143" fmla="*/ 2425 h 465"/>
                <a:gd name="T144" fmla="+- 0 8080 7877"/>
                <a:gd name="T145" fmla="*/ T144 w 464"/>
                <a:gd name="T146" fmla="+- 0 2424 2352"/>
                <a:gd name="T147" fmla="*/ 2424 h 465"/>
                <a:gd name="T148" fmla="+- 0 8273 7877"/>
                <a:gd name="T149" fmla="*/ T148 w 464"/>
                <a:gd name="T150" fmla="+- 0 2424 2352"/>
                <a:gd name="T151" fmla="*/ 2424 h 465"/>
                <a:gd name="T152" fmla="+- 0 8303 7877"/>
                <a:gd name="T153" fmla="*/ T152 w 464"/>
                <a:gd name="T154" fmla="+- 0 2456 2352"/>
                <a:gd name="T155" fmla="*/ 2456 h 465"/>
                <a:gd name="T156" fmla="+- 0 8333 7877"/>
                <a:gd name="T157" fmla="*/ T156 w 464"/>
                <a:gd name="T158" fmla="+- 0 2524 2352"/>
                <a:gd name="T159" fmla="*/ 2524 h 465"/>
                <a:gd name="T160" fmla="+- 0 8341 7877"/>
                <a:gd name="T161" fmla="*/ T160 w 464"/>
                <a:gd name="T162" fmla="+- 0 2596 2352"/>
                <a:gd name="T163" fmla="*/ 2596 h 465"/>
                <a:gd name="T164" fmla="+- 0 8326 7877"/>
                <a:gd name="T165" fmla="*/ T164 w 464"/>
                <a:gd name="T166" fmla="+- 0 2665 2352"/>
                <a:gd name="T167" fmla="*/ 2665 h 465"/>
                <a:gd name="T168" fmla="+- 0 8291 7877"/>
                <a:gd name="T169" fmla="*/ T168 w 464"/>
                <a:gd name="T170" fmla="+- 0 2728 2352"/>
                <a:gd name="T171" fmla="*/ 2728 h 465"/>
                <a:gd name="T172" fmla="+- 0 8274 7877"/>
                <a:gd name="T173" fmla="*/ T172 w 464"/>
                <a:gd name="T174" fmla="+- 0 2744 2352"/>
                <a:gd name="T175" fmla="*/ 2744 h 4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464" h="465">
                  <a:moveTo>
                    <a:pt x="220" y="464"/>
                  </a:moveTo>
                  <a:lnTo>
                    <a:pt x="151" y="450"/>
                  </a:lnTo>
                  <a:lnTo>
                    <a:pt x="88" y="414"/>
                  </a:lnTo>
                  <a:lnTo>
                    <a:pt x="38" y="360"/>
                  </a:lnTo>
                  <a:lnTo>
                    <a:pt x="8" y="292"/>
                  </a:lnTo>
                  <a:lnTo>
                    <a:pt x="0" y="220"/>
                  </a:lnTo>
                  <a:lnTo>
                    <a:pt x="14" y="151"/>
                  </a:lnTo>
                  <a:lnTo>
                    <a:pt x="50" y="88"/>
                  </a:lnTo>
                  <a:lnTo>
                    <a:pt x="104" y="38"/>
                  </a:lnTo>
                  <a:lnTo>
                    <a:pt x="172" y="7"/>
                  </a:lnTo>
                  <a:lnTo>
                    <a:pt x="244" y="0"/>
                  </a:lnTo>
                  <a:lnTo>
                    <a:pt x="313" y="14"/>
                  </a:lnTo>
                  <a:lnTo>
                    <a:pt x="376" y="49"/>
                  </a:lnTo>
                  <a:lnTo>
                    <a:pt x="396" y="72"/>
                  </a:lnTo>
                  <a:lnTo>
                    <a:pt x="203" y="72"/>
                  </a:lnTo>
                  <a:lnTo>
                    <a:pt x="143" y="96"/>
                  </a:lnTo>
                  <a:lnTo>
                    <a:pt x="97" y="141"/>
                  </a:lnTo>
                  <a:lnTo>
                    <a:pt x="73" y="199"/>
                  </a:lnTo>
                  <a:lnTo>
                    <a:pt x="72" y="261"/>
                  </a:lnTo>
                  <a:lnTo>
                    <a:pt x="96" y="321"/>
                  </a:lnTo>
                  <a:lnTo>
                    <a:pt x="141" y="367"/>
                  </a:lnTo>
                  <a:lnTo>
                    <a:pt x="199" y="391"/>
                  </a:lnTo>
                  <a:lnTo>
                    <a:pt x="261" y="392"/>
                  </a:lnTo>
                  <a:lnTo>
                    <a:pt x="397" y="392"/>
                  </a:lnTo>
                  <a:lnTo>
                    <a:pt x="359" y="426"/>
                  </a:lnTo>
                  <a:lnTo>
                    <a:pt x="292" y="457"/>
                  </a:lnTo>
                  <a:lnTo>
                    <a:pt x="220" y="464"/>
                  </a:lnTo>
                  <a:close/>
                  <a:moveTo>
                    <a:pt x="397" y="392"/>
                  </a:moveTo>
                  <a:lnTo>
                    <a:pt x="261" y="392"/>
                  </a:lnTo>
                  <a:lnTo>
                    <a:pt x="321" y="368"/>
                  </a:lnTo>
                  <a:lnTo>
                    <a:pt x="367" y="322"/>
                  </a:lnTo>
                  <a:lnTo>
                    <a:pt x="391" y="265"/>
                  </a:lnTo>
                  <a:lnTo>
                    <a:pt x="392" y="203"/>
                  </a:lnTo>
                  <a:lnTo>
                    <a:pt x="368" y="143"/>
                  </a:lnTo>
                  <a:lnTo>
                    <a:pt x="322" y="97"/>
                  </a:lnTo>
                  <a:lnTo>
                    <a:pt x="265" y="73"/>
                  </a:lnTo>
                  <a:lnTo>
                    <a:pt x="203" y="72"/>
                  </a:lnTo>
                  <a:lnTo>
                    <a:pt x="396" y="72"/>
                  </a:lnTo>
                  <a:lnTo>
                    <a:pt x="426" y="104"/>
                  </a:lnTo>
                  <a:lnTo>
                    <a:pt x="456" y="172"/>
                  </a:lnTo>
                  <a:lnTo>
                    <a:pt x="464" y="244"/>
                  </a:lnTo>
                  <a:lnTo>
                    <a:pt x="449" y="313"/>
                  </a:lnTo>
                  <a:lnTo>
                    <a:pt x="414" y="376"/>
                  </a:lnTo>
                  <a:lnTo>
                    <a:pt x="397" y="392"/>
                  </a:lnTo>
                  <a:close/>
                </a:path>
              </a:pathLst>
            </a:custGeom>
            <a:solidFill>
              <a:srgbClr val="758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4101" name="Picture 5">
              <a:extLst>
                <a:ext uri="{FF2B5EF4-FFF2-40B4-BE49-F238E27FC236}">
                  <a16:creationId xmlns:a16="http://schemas.microsoft.com/office/drawing/2014/main" id="{B3771FC9-F36B-4429-B2D3-28BFBE1A66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5" y="2399"/>
              <a:ext cx="368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utoShape 6">
              <a:extLst>
                <a:ext uri="{FF2B5EF4-FFF2-40B4-BE49-F238E27FC236}">
                  <a16:creationId xmlns:a16="http://schemas.microsoft.com/office/drawing/2014/main" id="{244EB64E-AC0F-4EC0-9913-4090AD9A3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0" y="3004"/>
              <a:ext cx="575" cy="576"/>
            </a:xfrm>
            <a:custGeom>
              <a:avLst/>
              <a:gdLst>
                <a:gd name="T0" fmla="+- 0 8027 7830"/>
                <a:gd name="T1" fmla="*/ T0 w 575"/>
                <a:gd name="T2" fmla="+- 0 3075 3005"/>
                <a:gd name="T3" fmla="*/ 3075 h 576"/>
                <a:gd name="T4" fmla="+- 0 8030 7830"/>
                <a:gd name="T5" fmla="*/ T4 w 575"/>
                <a:gd name="T6" fmla="+- 0 3018 3005"/>
                <a:gd name="T7" fmla="*/ 3018 h 576"/>
                <a:gd name="T8" fmla="+- 0 8126 7830"/>
                <a:gd name="T9" fmla="*/ T8 w 575"/>
                <a:gd name="T10" fmla="+- 0 3057 3005"/>
                <a:gd name="T11" fmla="*/ 3057 h 576"/>
                <a:gd name="T12" fmla="+- 0 8200 7830"/>
                <a:gd name="T13" fmla="*/ T12 w 575"/>
                <a:gd name="T14" fmla="+- 0 3072 3005"/>
                <a:gd name="T15" fmla="*/ 3072 h 576"/>
                <a:gd name="T16" fmla="+- 0 8216 7830"/>
                <a:gd name="T17" fmla="*/ T16 w 575"/>
                <a:gd name="T18" fmla="+- 0 3078 3005"/>
                <a:gd name="T19" fmla="*/ 3078 h 576"/>
                <a:gd name="T20" fmla="+- 0 8140 7830"/>
                <a:gd name="T21" fmla="*/ T20 w 575"/>
                <a:gd name="T22" fmla="+- 0 3005 3005"/>
                <a:gd name="T23" fmla="*/ 3005 h 576"/>
                <a:gd name="T24" fmla="+- 0 8289 7830"/>
                <a:gd name="T25" fmla="*/ T24 w 575"/>
                <a:gd name="T26" fmla="+- 0 3131 3005"/>
                <a:gd name="T27" fmla="*/ 3131 h 576"/>
                <a:gd name="T28" fmla="+- 0 7955 7830"/>
                <a:gd name="T29" fmla="*/ T28 w 575"/>
                <a:gd name="T30" fmla="+- 0 3122 3005"/>
                <a:gd name="T31" fmla="*/ 3122 h 576"/>
                <a:gd name="T32" fmla="+- 0 7991 7830"/>
                <a:gd name="T33" fmla="*/ T32 w 575"/>
                <a:gd name="T34" fmla="+- 0 3034 3005"/>
                <a:gd name="T35" fmla="*/ 3034 h 576"/>
                <a:gd name="T36" fmla="+- 0 8220 7830"/>
                <a:gd name="T37" fmla="*/ T36 w 575"/>
                <a:gd name="T38" fmla="+- 0 3080 3005"/>
                <a:gd name="T39" fmla="*/ 3080 h 576"/>
                <a:gd name="T40" fmla="+- 0 8284 7830"/>
                <a:gd name="T41" fmla="*/ T40 w 575"/>
                <a:gd name="T42" fmla="+- 0 3125 3005"/>
                <a:gd name="T43" fmla="*/ 3125 h 576"/>
                <a:gd name="T44" fmla="+- 0 8308 7830"/>
                <a:gd name="T45" fmla="*/ T44 w 575"/>
                <a:gd name="T46" fmla="+- 0 3080 3005"/>
                <a:gd name="T47" fmla="*/ 3080 h 576"/>
                <a:gd name="T48" fmla="+- 0 8310 7830"/>
                <a:gd name="T49" fmla="*/ T48 w 575"/>
                <a:gd name="T50" fmla="+- 0 3077 3005"/>
                <a:gd name="T51" fmla="*/ 3077 h 576"/>
                <a:gd name="T52" fmla="+- 0 8111 7830"/>
                <a:gd name="T53" fmla="*/ T52 w 575"/>
                <a:gd name="T54" fmla="+- 0 3057 3005"/>
                <a:gd name="T55" fmla="*/ 3057 h 576"/>
                <a:gd name="T56" fmla="+- 0 8126 7830"/>
                <a:gd name="T57" fmla="*/ T56 w 575"/>
                <a:gd name="T58" fmla="+- 0 3057 3005"/>
                <a:gd name="T59" fmla="*/ 3057 h 576"/>
                <a:gd name="T60" fmla="+- 0 7900 7830"/>
                <a:gd name="T61" fmla="*/ T60 w 575"/>
                <a:gd name="T62" fmla="+- 0 3203 3005"/>
                <a:gd name="T63" fmla="*/ 3203 h 576"/>
                <a:gd name="T64" fmla="+- 0 7862 7830"/>
                <a:gd name="T65" fmla="*/ T64 w 575"/>
                <a:gd name="T66" fmla="+- 0 3160 3005"/>
                <a:gd name="T67" fmla="*/ 3160 h 576"/>
                <a:gd name="T68" fmla="+- 0 8289 7830"/>
                <a:gd name="T69" fmla="*/ T68 w 575"/>
                <a:gd name="T70" fmla="+- 0 3131 3005"/>
                <a:gd name="T71" fmla="*/ 3131 h 576"/>
                <a:gd name="T72" fmla="+- 0 8376 7830"/>
                <a:gd name="T73" fmla="*/ T72 w 575"/>
                <a:gd name="T74" fmla="+- 0 3166 3005"/>
                <a:gd name="T75" fmla="*/ 3166 h 576"/>
                <a:gd name="T76" fmla="+- 0 8049 7830"/>
                <a:gd name="T77" fmla="*/ T76 w 575"/>
                <a:gd name="T78" fmla="+- 0 3188 3005"/>
                <a:gd name="T79" fmla="*/ 3188 h 576"/>
                <a:gd name="T80" fmla="+- 0 8293 7830"/>
                <a:gd name="T81" fmla="*/ T80 w 575"/>
                <a:gd name="T82" fmla="+- 0 3134 3005"/>
                <a:gd name="T83" fmla="*/ 3134 h 576"/>
                <a:gd name="T84" fmla="+- 0 8360 7830"/>
                <a:gd name="T85" fmla="*/ T84 w 575"/>
                <a:gd name="T86" fmla="+- 0 3416 3005"/>
                <a:gd name="T87" fmla="*/ 3416 h 576"/>
                <a:gd name="T88" fmla="+- 0 8222 7830"/>
                <a:gd name="T89" fmla="*/ T88 w 575"/>
                <a:gd name="T90" fmla="+- 0 3362 3005"/>
                <a:gd name="T91" fmla="*/ 3362 h 576"/>
                <a:gd name="T92" fmla="+- 0 8222 7830"/>
                <a:gd name="T93" fmla="*/ T92 w 575"/>
                <a:gd name="T94" fmla="+- 0 3224 3005"/>
                <a:gd name="T95" fmla="*/ 3224 h 576"/>
                <a:gd name="T96" fmla="+- 0 8095 7830"/>
                <a:gd name="T97" fmla="*/ T96 w 575"/>
                <a:gd name="T98" fmla="+- 0 3170 3005"/>
                <a:gd name="T99" fmla="*/ 3170 h 576"/>
                <a:gd name="T100" fmla="+- 0 8335 7830"/>
                <a:gd name="T101" fmla="*/ T100 w 575"/>
                <a:gd name="T102" fmla="+- 0 3201 3005"/>
                <a:gd name="T103" fmla="*/ 3201 h 576"/>
                <a:gd name="T104" fmla="+- 0 8394 7830"/>
                <a:gd name="T105" fmla="*/ T104 w 575"/>
                <a:gd name="T106" fmla="+- 0 3215 3005"/>
                <a:gd name="T107" fmla="*/ 3215 h 576"/>
                <a:gd name="T108" fmla="+- 0 8353 7830"/>
                <a:gd name="T109" fmla="*/ T108 w 575"/>
                <a:gd name="T110" fmla="+- 0 3300 3005"/>
                <a:gd name="T111" fmla="*/ 3300 h 576"/>
                <a:gd name="T112" fmla="+- 0 8393 7830"/>
                <a:gd name="T113" fmla="*/ T112 w 575"/>
                <a:gd name="T114" fmla="+- 0 3375 3005"/>
                <a:gd name="T115" fmla="*/ 3375 h 576"/>
                <a:gd name="T116" fmla="+- 0 8333 7830"/>
                <a:gd name="T117" fmla="*/ T116 w 575"/>
                <a:gd name="T118" fmla="+- 0 3389 3005"/>
                <a:gd name="T119" fmla="*/ 3389 h 576"/>
                <a:gd name="T120" fmla="+- 0 7844 7830"/>
                <a:gd name="T121" fmla="*/ T120 w 575"/>
                <a:gd name="T122" fmla="+- 0 3380 3005"/>
                <a:gd name="T123" fmla="*/ 3380 h 576"/>
                <a:gd name="T124" fmla="+- 0 7882 7830"/>
                <a:gd name="T125" fmla="*/ T124 w 575"/>
                <a:gd name="T126" fmla="+- 0 3286 3005"/>
                <a:gd name="T127" fmla="*/ 3286 h 576"/>
                <a:gd name="T128" fmla="+- 0 7845 7830"/>
                <a:gd name="T129" fmla="*/ T128 w 575"/>
                <a:gd name="T130" fmla="+- 0 3199 3005"/>
                <a:gd name="T131" fmla="*/ 3199 h 576"/>
                <a:gd name="T132" fmla="+- 0 8014 7830"/>
                <a:gd name="T133" fmla="*/ T132 w 575"/>
                <a:gd name="T134" fmla="+- 0 3223 3005"/>
                <a:gd name="T135" fmla="*/ 3223 h 576"/>
                <a:gd name="T136" fmla="+- 0 8013 7830"/>
                <a:gd name="T137" fmla="*/ T136 w 575"/>
                <a:gd name="T138" fmla="+- 0 3361 3005"/>
                <a:gd name="T139" fmla="*/ 3361 h 576"/>
                <a:gd name="T140" fmla="+- 0 7844 7830"/>
                <a:gd name="T141" fmla="*/ T140 w 575"/>
                <a:gd name="T142" fmla="+- 0 3380 3005"/>
                <a:gd name="T143" fmla="*/ 3380 h 576"/>
                <a:gd name="T144" fmla="+- 0 8392 7830"/>
                <a:gd name="T145" fmla="*/ T144 w 575"/>
                <a:gd name="T146" fmla="+- 0 3205 3005"/>
                <a:gd name="T147" fmla="*/ 3205 h 576"/>
                <a:gd name="T148" fmla="+- 0 7859 7830"/>
                <a:gd name="T149" fmla="*/ T148 w 575"/>
                <a:gd name="T150" fmla="+- 0 3420 3005"/>
                <a:gd name="T151" fmla="*/ 3420 h 576"/>
                <a:gd name="T152" fmla="+- 0 7898 7830"/>
                <a:gd name="T153" fmla="*/ T152 w 575"/>
                <a:gd name="T154" fmla="+- 0 3377 3005"/>
                <a:gd name="T155" fmla="*/ 3377 h 576"/>
                <a:gd name="T156" fmla="+- 0 8048 7830"/>
                <a:gd name="T157" fmla="*/ T156 w 575"/>
                <a:gd name="T158" fmla="+- 0 3397 3005"/>
                <a:gd name="T159" fmla="*/ 3397 h 576"/>
                <a:gd name="T160" fmla="+- 0 8360 7830"/>
                <a:gd name="T161" fmla="*/ T160 w 575"/>
                <a:gd name="T162" fmla="+- 0 3416 3005"/>
                <a:gd name="T163" fmla="*/ 3416 h 576"/>
                <a:gd name="T164" fmla="+- 0 7943 7830"/>
                <a:gd name="T165" fmla="*/ T164 w 575"/>
                <a:gd name="T166" fmla="+- 0 3451 3005"/>
                <a:gd name="T167" fmla="*/ 3451 h 576"/>
                <a:gd name="T168" fmla="+- 0 8339 7830"/>
                <a:gd name="T169" fmla="*/ T168 w 575"/>
                <a:gd name="T170" fmla="+- 0 3375 3005"/>
                <a:gd name="T171" fmla="*/ 3375 h 576"/>
                <a:gd name="T172" fmla="+- 0 7986 7830"/>
                <a:gd name="T173" fmla="*/ T172 w 575"/>
                <a:gd name="T174" fmla="+- 0 3549 3005"/>
                <a:gd name="T175" fmla="*/ 3549 h 576"/>
                <a:gd name="T176" fmla="+- 0 7952 7830"/>
                <a:gd name="T177" fmla="*/ T176 w 575"/>
                <a:gd name="T178" fmla="+- 0 3460 3005"/>
                <a:gd name="T179" fmla="*/ 3460 h 576"/>
                <a:gd name="T180" fmla="+- 0 8356 7830"/>
                <a:gd name="T181" fmla="*/ T180 w 575"/>
                <a:gd name="T182" fmla="+- 0 3451 3005"/>
                <a:gd name="T183" fmla="*/ 3451 h 576"/>
                <a:gd name="T184" fmla="+- 0 8285 7830"/>
                <a:gd name="T185" fmla="*/ T184 w 575"/>
                <a:gd name="T186" fmla="+- 0 3459 3005"/>
                <a:gd name="T187" fmla="*/ 3459 h 576"/>
                <a:gd name="T188" fmla="+- 0 8301 7830"/>
                <a:gd name="T189" fmla="*/ T188 w 575"/>
                <a:gd name="T190" fmla="+- 0 3505 3005"/>
                <a:gd name="T191" fmla="*/ 3505 h 576"/>
                <a:gd name="T192" fmla="+- 0 8333 7830"/>
                <a:gd name="T193" fmla="*/ T192 w 575"/>
                <a:gd name="T194" fmla="+- 0 3485 3005"/>
                <a:gd name="T195" fmla="*/ 3485 h 576"/>
                <a:gd name="T196" fmla="+- 0 8333 7830"/>
                <a:gd name="T197" fmla="*/ T196 w 575"/>
                <a:gd name="T198" fmla="+- 0 3485 3005"/>
                <a:gd name="T199" fmla="*/ 3485 h 576"/>
                <a:gd name="T200" fmla="+- 0 8035 7830"/>
                <a:gd name="T201" fmla="*/ T200 w 575"/>
                <a:gd name="T202" fmla="+- 0 3514 3005"/>
                <a:gd name="T203" fmla="*/ 3514 h 576"/>
                <a:gd name="T204" fmla="+- 0 8016 7830"/>
                <a:gd name="T205" fmla="*/ T204 w 575"/>
                <a:gd name="T206" fmla="+- 0 3505 3005"/>
                <a:gd name="T207" fmla="*/ 3505 h 576"/>
                <a:gd name="T208" fmla="+- 0 8216 7830"/>
                <a:gd name="T209" fmla="*/ T208 w 575"/>
                <a:gd name="T210" fmla="+- 0 3508 3005"/>
                <a:gd name="T211" fmla="*/ 3508 h 576"/>
                <a:gd name="T212" fmla="+- 0 8196 7830"/>
                <a:gd name="T213" fmla="*/ T212 w 575"/>
                <a:gd name="T214" fmla="+- 0 3516 3005"/>
                <a:gd name="T215" fmla="*/ 3516 h 576"/>
                <a:gd name="T216" fmla="+- 0 8095 7830"/>
                <a:gd name="T217" fmla="*/ T216 w 575"/>
                <a:gd name="T218" fmla="+- 0 3580 3005"/>
                <a:gd name="T219" fmla="*/ 3580 h 576"/>
                <a:gd name="T220" fmla="+- 0 8302 7830"/>
                <a:gd name="T221" fmla="*/ T220 w 575"/>
                <a:gd name="T222" fmla="+- 0 3508 3005"/>
                <a:gd name="T223" fmla="*/ 3508 h 576"/>
                <a:gd name="T224" fmla="+- 0 8119 7830"/>
                <a:gd name="T225" fmla="*/ T224 w 575"/>
                <a:gd name="T226" fmla="+- 0 3529 3005"/>
                <a:gd name="T227" fmla="*/ 3529 h 576"/>
                <a:gd name="T228" fmla="+- 0 8198 7830"/>
                <a:gd name="T229" fmla="*/ T228 w 575"/>
                <a:gd name="T230" fmla="+- 0 3528 3005"/>
                <a:gd name="T231" fmla="*/ 3528 h 576"/>
                <a:gd name="T232" fmla="+- 0 8119 7830"/>
                <a:gd name="T233" fmla="*/ T232 w 575"/>
                <a:gd name="T234" fmla="+- 0 3529 3005"/>
                <a:gd name="T235" fmla="*/ 3529 h 576"/>
                <a:gd name="T236" fmla="+- 0 8198 7830"/>
                <a:gd name="T237" fmla="*/ T236 w 575"/>
                <a:gd name="T238" fmla="+- 0 3529 3005"/>
                <a:gd name="T239" fmla="*/ 3529 h 5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</a:cxnLst>
              <a:rect l="0" t="0" r="r" b="b"/>
              <a:pathLst>
                <a:path w="575" h="576">
                  <a:moveTo>
                    <a:pt x="386" y="73"/>
                  </a:moveTo>
                  <a:lnTo>
                    <a:pt x="190" y="73"/>
                  </a:lnTo>
                  <a:lnTo>
                    <a:pt x="197" y="70"/>
                  </a:lnTo>
                  <a:lnTo>
                    <a:pt x="203" y="67"/>
                  </a:lnTo>
                  <a:lnTo>
                    <a:pt x="210" y="65"/>
                  </a:lnTo>
                  <a:lnTo>
                    <a:pt x="200" y="13"/>
                  </a:lnTo>
                  <a:lnTo>
                    <a:pt x="271" y="0"/>
                  </a:lnTo>
                  <a:lnTo>
                    <a:pt x="281" y="52"/>
                  </a:lnTo>
                  <a:lnTo>
                    <a:pt x="296" y="52"/>
                  </a:lnTo>
                  <a:lnTo>
                    <a:pt x="300" y="52"/>
                  </a:lnTo>
                  <a:lnTo>
                    <a:pt x="374" y="52"/>
                  </a:lnTo>
                  <a:lnTo>
                    <a:pt x="370" y="67"/>
                  </a:lnTo>
                  <a:lnTo>
                    <a:pt x="377" y="69"/>
                  </a:lnTo>
                  <a:lnTo>
                    <a:pt x="384" y="72"/>
                  </a:lnTo>
                  <a:lnTo>
                    <a:pt x="386" y="73"/>
                  </a:lnTo>
                  <a:close/>
                  <a:moveTo>
                    <a:pt x="374" y="52"/>
                  </a:moveTo>
                  <a:lnTo>
                    <a:pt x="300" y="52"/>
                  </a:lnTo>
                  <a:lnTo>
                    <a:pt x="310" y="0"/>
                  </a:lnTo>
                  <a:lnTo>
                    <a:pt x="381" y="15"/>
                  </a:lnTo>
                  <a:lnTo>
                    <a:pt x="374" y="52"/>
                  </a:lnTo>
                  <a:close/>
                  <a:moveTo>
                    <a:pt x="459" y="126"/>
                  </a:moveTo>
                  <a:lnTo>
                    <a:pt x="116" y="126"/>
                  </a:lnTo>
                  <a:lnTo>
                    <a:pt x="121" y="121"/>
                  </a:lnTo>
                  <a:lnTo>
                    <a:pt x="125" y="117"/>
                  </a:lnTo>
                  <a:lnTo>
                    <a:pt x="130" y="113"/>
                  </a:lnTo>
                  <a:lnTo>
                    <a:pt x="101" y="68"/>
                  </a:lnTo>
                  <a:lnTo>
                    <a:pt x="161" y="29"/>
                  </a:lnTo>
                  <a:lnTo>
                    <a:pt x="190" y="73"/>
                  </a:lnTo>
                  <a:lnTo>
                    <a:pt x="386" y="73"/>
                  </a:lnTo>
                  <a:lnTo>
                    <a:pt x="390" y="75"/>
                  </a:lnTo>
                  <a:lnTo>
                    <a:pt x="478" y="75"/>
                  </a:lnTo>
                  <a:lnTo>
                    <a:pt x="450" y="116"/>
                  </a:lnTo>
                  <a:lnTo>
                    <a:pt x="454" y="120"/>
                  </a:lnTo>
                  <a:lnTo>
                    <a:pt x="458" y="125"/>
                  </a:lnTo>
                  <a:lnTo>
                    <a:pt x="459" y="126"/>
                  </a:lnTo>
                  <a:close/>
                  <a:moveTo>
                    <a:pt x="478" y="75"/>
                  </a:moveTo>
                  <a:lnTo>
                    <a:pt x="390" y="75"/>
                  </a:lnTo>
                  <a:lnTo>
                    <a:pt x="420" y="31"/>
                  </a:lnTo>
                  <a:lnTo>
                    <a:pt x="480" y="72"/>
                  </a:lnTo>
                  <a:lnTo>
                    <a:pt x="478" y="75"/>
                  </a:lnTo>
                  <a:close/>
                  <a:moveTo>
                    <a:pt x="296" y="52"/>
                  </a:moveTo>
                  <a:lnTo>
                    <a:pt x="281" y="52"/>
                  </a:lnTo>
                  <a:lnTo>
                    <a:pt x="287" y="52"/>
                  </a:lnTo>
                  <a:lnTo>
                    <a:pt x="293" y="52"/>
                  </a:lnTo>
                  <a:lnTo>
                    <a:pt x="296" y="52"/>
                  </a:lnTo>
                  <a:close/>
                  <a:moveTo>
                    <a:pt x="197" y="205"/>
                  </a:moveTo>
                  <a:lnTo>
                    <a:pt x="67" y="205"/>
                  </a:lnTo>
                  <a:lnTo>
                    <a:pt x="70" y="198"/>
                  </a:lnTo>
                  <a:lnTo>
                    <a:pt x="72" y="192"/>
                  </a:lnTo>
                  <a:lnTo>
                    <a:pt x="76" y="185"/>
                  </a:lnTo>
                  <a:lnTo>
                    <a:pt x="32" y="155"/>
                  </a:lnTo>
                  <a:lnTo>
                    <a:pt x="73" y="96"/>
                  </a:lnTo>
                  <a:lnTo>
                    <a:pt x="116" y="126"/>
                  </a:lnTo>
                  <a:lnTo>
                    <a:pt x="459" y="126"/>
                  </a:lnTo>
                  <a:lnTo>
                    <a:pt x="463" y="129"/>
                  </a:lnTo>
                  <a:lnTo>
                    <a:pt x="526" y="129"/>
                  </a:lnTo>
                  <a:lnTo>
                    <a:pt x="546" y="161"/>
                  </a:lnTo>
                  <a:lnTo>
                    <a:pt x="541" y="165"/>
                  </a:lnTo>
                  <a:lnTo>
                    <a:pt x="265" y="165"/>
                  </a:lnTo>
                  <a:lnTo>
                    <a:pt x="219" y="183"/>
                  </a:lnTo>
                  <a:lnTo>
                    <a:pt x="197" y="205"/>
                  </a:lnTo>
                  <a:close/>
                  <a:moveTo>
                    <a:pt x="526" y="129"/>
                  </a:moveTo>
                  <a:lnTo>
                    <a:pt x="463" y="129"/>
                  </a:lnTo>
                  <a:lnTo>
                    <a:pt x="507" y="100"/>
                  </a:lnTo>
                  <a:lnTo>
                    <a:pt x="526" y="129"/>
                  </a:lnTo>
                  <a:close/>
                  <a:moveTo>
                    <a:pt x="530" y="411"/>
                  </a:moveTo>
                  <a:lnTo>
                    <a:pt x="310" y="411"/>
                  </a:lnTo>
                  <a:lnTo>
                    <a:pt x="356" y="392"/>
                  </a:lnTo>
                  <a:lnTo>
                    <a:pt x="392" y="357"/>
                  </a:lnTo>
                  <a:lnTo>
                    <a:pt x="410" y="313"/>
                  </a:lnTo>
                  <a:lnTo>
                    <a:pt x="411" y="265"/>
                  </a:lnTo>
                  <a:lnTo>
                    <a:pt x="392" y="219"/>
                  </a:lnTo>
                  <a:lnTo>
                    <a:pt x="357" y="184"/>
                  </a:lnTo>
                  <a:lnTo>
                    <a:pt x="313" y="165"/>
                  </a:lnTo>
                  <a:lnTo>
                    <a:pt x="265" y="165"/>
                  </a:lnTo>
                  <a:lnTo>
                    <a:pt x="541" y="165"/>
                  </a:lnTo>
                  <a:lnTo>
                    <a:pt x="502" y="190"/>
                  </a:lnTo>
                  <a:lnTo>
                    <a:pt x="505" y="196"/>
                  </a:lnTo>
                  <a:lnTo>
                    <a:pt x="508" y="203"/>
                  </a:lnTo>
                  <a:lnTo>
                    <a:pt x="510" y="210"/>
                  </a:lnTo>
                  <a:lnTo>
                    <a:pt x="564" y="210"/>
                  </a:lnTo>
                  <a:lnTo>
                    <a:pt x="575" y="271"/>
                  </a:lnTo>
                  <a:lnTo>
                    <a:pt x="523" y="281"/>
                  </a:lnTo>
                  <a:lnTo>
                    <a:pt x="523" y="295"/>
                  </a:lnTo>
                  <a:lnTo>
                    <a:pt x="523" y="300"/>
                  </a:lnTo>
                  <a:lnTo>
                    <a:pt x="575" y="310"/>
                  </a:lnTo>
                  <a:lnTo>
                    <a:pt x="563" y="370"/>
                  </a:lnTo>
                  <a:lnTo>
                    <a:pt x="509" y="370"/>
                  </a:lnTo>
                  <a:lnTo>
                    <a:pt x="506" y="377"/>
                  </a:lnTo>
                  <a:lnTo>
                    <a:pt x="503" y="384"/>
                  </a:lnTo>
                  <a:lnTo>
                    <a:pt x="500" y="390"/>
                  </a:lnTo>
                  <a:lnTo>
                    <a:pt x="530" y="411"/>
                  </a:lnTo>
                  <a:close/>
                  <a:moveTo>
                    <a:pt x="14" y="375"/>
                  </a:moveTo>
                  <a:lnTo>
                    <a:pt x="0" y="304"/>
                  </a:lnTo>
                  <a:lnTo>
                    <a:pt x="52" y="295"/>
                  </a:lnTo>
                  <a:lnTo>
                    <a:pt x="52" y="281"/>
                  </a:lnTo>
                  <a:lnTo>
                    <a:pt x="52" y="276"/>
                  </a:lnTo>
                  <a:lnTo>
                    <a:pt x="1" y="265"/>
                  </a:lnTo>
                  <a:lnTo>
                    <a:pt x="15" y="194"/>
                  </a:lnTo>
                  <a:lnTo>
                    <a:pt x="67" y="205"/>
                  </a:lnTo>
                  <a:lnTo>
                    <a:pt x="197" y="205"/>
                  </a:lnTo>
                  <a:lnTo>
                    <a:pt x="184" y="218"/>
                  </a:lnTo>
                  <a:lnTo>
                    <a:pt x="165" y="262"/>
                  </a:lnTo>
                  <a:lnTo>
                    <a:pt x="165" y="310"/>
                  </a:lnTo>
                  <a:lnTo>
                    <a:pt x="183" y="356"/>
                  </a:lnTo>
                  <a:lnTo>
                    <a:pt x="193" y="366"/>
                  </a:lnTo>
                  <a:lnTo>
                    <a:pt x="65" y="366"/>
                  </a:lnTo>
                  <a:lnTo>
                    <a:pt x="14" y="375"/>
                  </a:lnTo>
                  <a:close/>
                  <a:moveTo>
                    <a:pt x="564" y="210"/>
                  </a:moveTo>
                  <a:lnTo>
                    <a:pt x="510" y="210"/>
                  </a:lnTo>
                  <a:lnTo>
                    <a:pt x="562" y="200"/>
                  </a:lnTo>
                  <a:lnTo>
                    <a:pt x="564" y="210"/>
                  </a:lnTo>
                  <a:close/>
                  <a:moveTo>
                    <a:pt x="69" y="475"/>
                  </a:moveTo>
                  <a:lnTo>
                    <a:pt x="29" y="415"/>
                  </a:lnTo>
                  <a:lnTo>
                    <a:pt x="73" y="386"/>
                  </a:lnTo>
                  <a:lnTo>
                    <a:pt x="70" y="379"/>
                  </a:lnTo>
                  <a:lnTo>
                    <a:pt x="68" y="372"/>
                  </a:lnTo>
                  <a:lnTo>
                    <a:pt x="65" y="366"/>
                  </a:lnTo>
                  <a:lnTo>
                    <a:pt x="193" y="366"/>
                  </a:lnTo>
                  <a:lnTo>
                    <a:pt x="218" y="392"/>
                  </a:lnTo>
                  <a:lnTo>
                    <a:pt x="263" y="410"/>
                  </a:lnTo>
                  <a:lnTo>
                    <a:pt x="310" y="411"/>
                  </a:lnTo>
                  <a:lnTo>
                    <a:pt x="530" y="411"/>
                  </a:lnTo>
                  <a:lnTo>
                    <a:pt x="544" y="420"/>
                  </a:lnTo>
                  <a:lnTo>
                    <a:pt x="526" y="446"/>
                  </a:lnTo>
                  <a:lnTo>
                    <a:pt x="113" y="446"/>
                  </a:lnTo>
                  <a:lnTo>
                    <a:pt x="69" y="475"/>
                  </a:lnTo>
                  <a:close/>
                  <a:moveTo>
                    <a:pt x="560" y="381"/>
                  </a:moveTo>
                  <a:lnTo>
                    <a:pt x="509" y="370"/>
                  </a:lnTo>
                  <a:lnTo>
                    <a:pt x="563" y="370"/>
                  </a:lnTo>
                  <a:lnTo>
                    <a:pt x="560" y="381"/>
                  </a:lnTo>
                  <a:close/>
                  <a:moveTo>
                    <a:pt x="156" y="544"/>
                  </a:moveTo>
                  <a:lnTo>
                    <a:pt x="96" y="503"/>
                  </a:lnTo>
                  <a:lnTo>
                    <a:pt x="126" y="459"/>
                  </a:lnTo>
                  <a:lnTo>
                    <a:pt x="122" y="455"/>
                  </a:lnTo>
                  <a:lnTo>
                    <a:pt x="117" y="451"/>
                  </a:lnTo>
                  <a:lnTo>
                    <a:pt x="113" y="446"/>
                  </a:lnTo>
                  <a:lnTo>
                    <a:pt x="526" y="446"/>
                  </a:lnTo>
                  <a:lnTo>
                    <a:pt x="523" y="450"/>
                  </a:lnTo>
                  <a:lnTo>
                    <a:pt x="459" y="450"/>
                  </a:lnTo>
                  <a:lnTo>
                    <a:pt x="455" y="454"/>
                  </a:lnTo>
                  <a:lnTo>
                    <a:pt x="451" y="459"/>
                  </a:lnTo>
                  <a:lnTo>
                    <a:pt x="446" y="463"/>
                  </a:lnTo>
                  <a:lnTo>
                    <a:pt x="471" y="500"/>
                  </a:lnTo>
                  <a:lnTo>
                    <a:pt x="186" y="500"/>
                  </a:lnTo>
                  <a:lnTo>
                    <a:pt x="156" y="544"/>
                  </a:lnTo>
                  <a:close/>
                  <a:moveTo>
                    <a:pt x="503" y="480"/>
                  </a:moveTo>
                  <a:lnTo>
                    <a:pt x="459" y="450"/>
                  </a:lnTo>
                  <a:lnTo>
                    <a:pt x="523" y="450"/>
                  </a:lnTo>
                  <a:lnTo>
                    <a:pt x="503" y="480"/>
                  </a:lnTo>
                  <a:close/>
                  <a:moveTo>
                    <a:pt x="265" y="575"/>
                  </a:moveTo>
                  <a:lnTo>
                    <a:pt x="195" y="561"/>
                  </a:lnTo>
                  <a:lnTo>
                    <a:pt x="205" y="509"/>
                  </a:lnTo>
                  <a:lnTo>
                    <a:pt x="199" y="506"/>
                  </a:lnTo>
                  <a:lnTo>
                    <a:pt x="192" y="504"/>
                  </a:lnTo>
                  <a:lnTo>
                    <a:pt x="186" y="500"/>
                  </a:lnTo>
                  <a:lnTo>
                    <a:pt x="471" y="500"/>
                  </a:lnTo>
                  <a:lnTo>
                    <a:pt x="472" y="503"/>
                  </a:lnTo>
                  <a:lnTo>
                    <a:pt x="386" y="503"/>
                  </a:lnTo>
                  <a:lnTo>
                    <a:pt x="379" y="506"/>
                  </a:lnTo>
                  <a:lnTo>
                    <a:pt x="372" y="508"/>
                  </a:lnTo>
                  <a:lnTo>
                    <a:pt x="366" y="511"/>
                  </a:lnTo>
                  <a:lnTo>
                    <a:pt x="368" y="523"/>
                  </a:lnTo>
                  <a:lnTo>
                    <a:pt x="276" y="523"/>
                  </a:lnTo>
                  <a:lnTo>
                    <a:pt x="265" y="575"/>
                  </a:lnTo>
                  <a:close/>
                  <a:moveTo>
                    <a:pt x="415" y="547"/>
                  </a:moveTo>
                  <a:lnTo>
                    <a:pt x="386" y="503"/>
                  </a:lnTo>
                  <a:lnTo>
                    <a:pt x="472" y="503"/>
                  </a:lnTo>
                  <a:lnTo>
                    <a:pt x="475" y="507"/>
                  </a:lnTo>
                  <a:lnTo>
                    <a:pt x="415" y="547"/>
                  </a:lnTo>
                  <a:close/>
                  <a:moveTo>
                    <a:pt x="289" y="524"/>
                  </a:moveTo>
                  <a:lnTo>
                    <a:pt x="282" y="524"/>
                  </a:lnTo>
                  <a:lnTo>
                    <a:pt x="276" y="523"/>
                  </a:lnTo>
                  <a:lnTo>
                    <a:pt x="368" y="523"/>
                  </a:lnTo>
                  <a:lnTo>
                    <a:pt x="368" y="524"/>
                  </a:lnTo>
                  <a:lnTo>
                    <a:pt x="295" y="524"/>
                  </a:lnTo>
                  <a:lnTo>
                    <a:pt x="289" y="524"/>
                  </a:lnTo>
                  <a:close/>
                  <a:moveTo>
                    <a:pt x="304" y="576"/>
                  </a:moveTo>
                  <a:lnTo>
                    <a:pt x="295" y="524"/>
                  </a:lnTo>
                  <a:lnTo>
                    <a:pt x="368" y="524"/>
                  </a:lnTo>
                  <a:lnTo>
                    <a:pt x="375" y="562"/>
                  </a:lnTo>
                  <a:lnTo>
                    <a:pt x="304" y="576"/>
                  </a:lnTo>
                  <a:close/>
                </a:path>
              </a:pathLst>
            </a:custGeom>
            <a:solidFill>
              <a:srgbClr val="A0B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4103" name="Picture 7">
              <a:extLst>
                <a:ext uri="{FF2B5EF4-FFF2-40B4-BE49-F238E27FC236}">
                  <a16:creationId xmlns:a16="http://schemas.microsoft.com/office/drawing/2014/main" id="{8A8D5B14-524B-422C-B832-2B7CCA4E21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2" y="3116"/>
              <a:ext cx="35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8">
              <a:extLst>
                <a:ext uri="{FF2B5EF4-FFF2-40B4-BE49-F238E27FC236}">
                  <a16:creationId xmlns:a16="http://schemas.microsoft.com/office/drawing/2014/main" id="{D443246C-3B37-403E-BCA6-90622445C1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1" y="186"/>
              <a:ext cx="4176" cy="5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itolo 1">
            <a:extLst>
              <a:ext uri="{FF2B5EF4-FFF2-40B4-BE49-F238E27FC236}">
                <a16:creationId xmlns:a16="http://schemas.microsoft.com/office/drawing/2014/main" id="{516B7956-C0A9-4C40-83A4-ECB6A630D4FB}"/>
              </a:ext>
            </a:extLst>
          </p:cNvPr>
          <p:cNvSpPr txBox="1">
            <a:spLocks/>
          </p:cNvSpPr>
          <p:nvPr/>
        </p:nvSpPr>
        <p:spPr>
          <a:xfrm>
            <a:off x="746523" y="5000265"/>
            <a:ext cx="10515600" cy="1113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it-IT" sz="36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5 partecipanti assunti </a:t>
            </a:r>
            <a:r>
              <a:rPr lang="it-IT" sz="2400" b="1" dirty="0">
                <a:solidFill>
                  <a:srgbClr val="72C4CB"/>
                </a:solidFill>
                <a:latin typeface="Arial" panose="020B0604020202020204" pitchFamily="34" charset="0"/>
              </a:rPr>
              <a:t>durante o dopo lo stage</a:t>
            </a:r>
          </a:p>
        </p:txBody>
      </p:sp>
    </p:spTree>
    <p:extLst>
      <p:ext uri="{BB962C8B-B14F-4D97-AF65-F5344CB8AC3E}">
        <p14:creationId xmlns:p14="http://schemas.microsoft.com/office/powerpoint/2010/main" val="1244508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>
            <a:extLst>
              <a:ext uri="{FF2B5EF4-FFF2-40B4-BE49-F238E27FC236}">
                <a16:creationId xmlns:a16="http://schemas.microsoft.com/office/drawing/2014/main" id="{072063FE-5B68-4F74-8A65-1AEEC6383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57" y="210381"/>
            <a:ext cx="11676185" cy="98537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it-IT" sz="2600" b="1" i="1" dirty="0">
                <a:solidFill>
                  <a:srgbClr val="72C4CB"/>
                </a:solidFill>
                <a:latin typeface="Arial" panose="020B0604020202020204" pitchFamily="34" charset="0"/>
              </a:rPr>
              <a:t>Il reciproco </a:t>
            </a:r>
            <a:r>
              <a:rPr lang="it-IT" sz="26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amore</a:t>
            </a:r>
            <a:r>
              <a:rPr lang="it-IT" sz="2600" b="1" i="1" dirty="0">
                <a:solidFill>
                  <a:srgbClr val="72C4CB"/>
                </a:solidFill>
                <a:latin typeface="Arial" panose="020B0604020202020204" pitchFamily="34" charset="0"/>
              </a:rPr>
              <a:t> tra chi </a:t>
            </a:r>
            <a:r>
              <a:rPr lang="it-IT" sz="26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apprende</a:t>
            </a:r>
            <a:r>
              <a:rPr lang="it-IT" sz="2600" b="1" i="1" dirty="0">
                <a:solidFill>
                  <a:srgbClr val="72C4CB"/>
                </a:solidFill>
                <a:latin typeface="Arial" panose="020B0604020202020204" pitchFamily="34" charset="0"/>
              </a:rPr>
              <a:t> e chi </a:t>
            </a:r>
            <a:r>
              <a:rPr lang="it-IT" sz="26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insegna</a:t>
            </a:r>
            <a:r>
              <a:rPr lang="it-IT" sz="2600" b="1" i="1" dirty="0">
                <a:solidFill>
                  <a:srgbClr val="72C4CB"/>
                </a:solidFill>
                <a:latin typeface="Arial" panose="020B0604020202020204" pitchFamily="34" charset="0"/>
              </a:rPr>
              <a:t> e il primo e il più importante gradino verso la </a:t>
            </a:r>
            <a:r>
              <a:rPr lang="it-IT" sz="26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conoscenza</a:t>
            </a:r>
            <a:r>
              <a:rPr lang="it-IT" sz="2600" b="1" i="1" dirty="0">
                <a:solidFill>
                  <a:srgbClr val="72C4CB"/>
                </a:solidFill>
                <a:latin typeface="Arial" panose="020B0604020202020204" pitchFamily="34" charset="0"/>
              </a:rPr>
              <a:t>….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B71CE8A4-8794-41B3-A9B5-DACFC1609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409" y="1538739"/>
            <a:ext cx="9028023" cy="510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571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256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Tema di Office</vt:lpstr>
      <vt:lpstr>welcome</vt:lpstr>
      <vt:lpstr>Obiettivo  Formare figure prevalentemente con competenze legate all’accoglienza delle strutture ricettive, rendendole più adatte anche a svolgere funzione di ricevimento merci, procedure amministrative  e a svolgere funzioni di coordinamento  e supervisione dei processi operativi legati alla qualità del servizio.  </vt:lpstr>
      <vt:lpstr>Presentazione standard di PowerPoint</vt:lpstr>
      <vt:lpstr>Percorso formativo </vt:lpstr>
      <vt:lpstr>AZIENDE STAGE</vt:lpstr>
      <vt:lpstr>Presentazione standard di PowerPoint</vt:lpstr>
      <vt:lpstr>Valutazione finale esame certificazioni  media per ragazzo  93%</vt:lpstr>
      <vt:lpstr>Il reciproco amore tra chi apprende e chi insegna e il primo e il più importante gradino verso la conoscenza….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LTA1</dc:creator>
  <cp:lastModifiedBy>LTA1</cp:lastModifiedBy>
  <cp:revision>7</cp:revision>
  <dcterms:created xsi:type="dcterms:W3CDTF">2021-09-14T13:37:42Z</dcterms:created>
  <dcterms:modified xsi:type="dcterms:W3CDTF">2021-09-22T11:51:57Z</dcterms:modified>
</cp:coreProperties>
</file>